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comments/comment1.xml" ContentType="application/vnd.openxmlformats-officedocument.presentationml.comment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9144000" cy="6858000" type="screen4x3"/>
  <p:notesSz cx="6858000" cy="9144000"/>
  <p:custDataLst>
    <p:tags r:id="rId14"/>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C" initials="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5FB1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73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4" Type="http://schemas.openxmlformats.org/officeDocument/2006/relationships/tags" Target="tags/tag1.xml"/><Relationship Id="rId13" Type="http://schemas.openxmlformats.org/officeDocument/2006/relationships/commentAuthors" Target="commentAuthors.xml"/><Relationship Id="rId12" Type="http://schemas.openxmlformats.org/officeDocument/2006/relationships/tableStyles" Target="tableStyles.xml"/><Relationship Id="rId11" Type="http://schemas.openxmlformats.org/officeDocument/2006/relationships/viewProps" Target="viewProps.xml"/><Relationship Id="rId10" Type="http://schemas.openxmlformats.org/officeDocument/2006/relationships/presProps" Target="presProps.xml"/><Relationship Id="rId1" Type="http://schemas.openxmlformats.org/officeDocument/2006/relationships/slideMaster" Target="slideMasters/slide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02-12T10:44:40.840" idx="1">
    <p:pos x="10" y="10"/>
    <p:tex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05D5E650-BB89-4C43-AC67-040B5F541B7E}"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3E06CD1-6413-4FAF-BC33-3E54CB5188DC}"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05D5E650-BB89-4C43-AC67-040B5F541B7E}"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3E06CD1-6413-4FAF-BC33-3E54CB5188DC}"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05D5E650-BB89-4C43-AC67-040B5F541B7E}"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3E06CD1-6413-4FAF-BC33-3E54CB5188DC}"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05D5E650-BB89-4C43-AC67-040B5F541B7E}"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3E06CD1-6413-4FAF-BC33-3E54CB5188DC}"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Date Placeholder 3"/>
          <p:cNvSpPr>
            <a:spLocks noGrp="1"/>
          </p:cNvSpPr>
          <p:nvPr>
            <p:ph type="dt" sz="half" idx="10"/>
          </p:nvPr>
        </p:nvSpPr>
        <p:spPr/>
        <p:txBody>
          <a:bodyPr/>
          <a:lstStyle/>
          <a:p>
            <a:fld id="{05D5E650-BB89-4C43-AC67-040B5F541B7E}"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3E06CD1-6413-4FAF-BC33-3E54CB5188DC}"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Date Placeholder 4"/>
          <p:cNvSpPr>
            <a:spLocks noGrp="1"/>
          </p:cNvSpPr>
          <p:nvPr>
            <p:ph type="dt" sz="half" idx="10"/>
          </p:nvPr>
        </p:nvSpPr>
        <p:spPr/>
        <p:txBody>
          <a:bodyPr/>
          <a:lstStyle/>
          <a:p>
            <a:fld id="{05D5E650-BB89-4C43-AC67-040B5F541B7E}"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B3E06CD1-6413-4FAF-BC33-3E54CB5188DC}"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7" name="Date Placeholder 6"/>
          <p:cNvSpPr>
            <a:spLocks noGrp="1"/>
          </p:cNvSpPr>
          <p:nvPr>
            <p:ph type="dt" sz="half" idx="10"/>
          </p:nvPr>
        </p:nvSpPr>
        <p:spPr/>
        <p:txBody>
          <a:bodyPr/>
          <a:lstStyle/>
          <a:p>
            <a:fld id="{05D5E650-BB89-4C43-AC67-040B5F541B7E}" type="datetimeFigureOut">
              <a:rPr lang="zh-CN" altLang="en-US" smtClean="0"/>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B3E06CD1-6413-4FAF-BC33-3E54CB5188DC}"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05D5E650-BB89-4C43-AC67-040B5F541B7E}" type="datetimeFigureOut">
              <a:rPr lang="zh-CN" altLang="en-US" smtClean="0"/>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B3E06CD1-6413-4FAF-BC33-3E54CB5188DC}"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D5E650-BB89-4C43-AC67-040B5F541B7E}" type="datetimeFigureOut">
              <a:rPr lang="zh-CN" altLang="en-US" smtClean="0"/>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B3E06CD1-6413-4FAF-BC33-3E54CB5188DC}"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05D5E650-BB89-4C43-AC67-040B5F541B7E}"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B3E06CD1-6413-4FAF-BC33-3E54CB5188DC}"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05D5E650-BB89-4C43-AC67-040B5F541B7E}"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B3E06CD1-6413-4FAF-BC33-3E54CB5188DC}"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D5E650-BB89-4C43-AC67-040B5F541B7E}" type="datetimeFigureOut">
              <a:rPr lang="zh-CN" altLang="en-US" smtClean="0"/>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E06CD1-6413-4FAF-BC33-3E54CB5188DC}"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5" Type="http://schemas.openxmlformats.org/officeDocument/2006/relationships/comments" Target="../comments/comment1.xml"/><Relationship Id="rId4" Type="http://schemas.openxmlformats.org/officeDocument/2006/relationships/slideLayout" Target="../slideLayouts/slideLayout1.xml"/><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png"/></Relationships>
</file>

<file path=ppt/slides/_rels/slide4.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0.png"/><Relationship Id="rId1"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2.png"/><Relationship Id="rId1"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4.png"/><Relationship Id="rId1"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243697" y="187749"/>
            <a:ext cx="5250155" cy="1115434"/>
          </a:xfrm>
          <a:prstGeom prst="rect">
            <a:avLst/>
          </a:prstGeom>
          <a:noFill/>
        </p:spPr>
        <p:txBody>
          <a:bodyPr wrap="none" rtlCol="0">
            <a:spAutoFit/>
          </a:bodyPr>
          <a:lstStyle/>
          <a:p>
            <a:r>
              <a:rPr lang="zh-CN" altLang="en-US" sz="1660" dirty="0"/>
              <a:t>印刷尺寸：装订好后是</a:t>
            </a:r>
            <a:r>
              <a:rPr lang="en-US" altLang="zh-CN" sz="1660" dirty="0"/>
              <a:t>A5</a:t>
            </a:r>
            <a:r>
              <a:rPr lang="zh-CN" altLang="en-US" sz="1660" dirty="0"/>
              <a:t>纸大小的册子</a:t>
            </a:r>
            <a:endParaRPr lang="en-US" altLang="zh-CN" sz="1660" dirty="0"/>
          </a:p>
          <a:p>
            <a:r>
              <a:rPr lang="zh-CN" altLang="en-US" sz="1660" dirty="0">
                <a:solidFill>
                  <a:srgbClr val="FF0000"/>
                </a:solidFill>
              </a:rPr>
              <a:t>备注：</a:t>
            </a:r>
            <a:endParaRPr lang="en-US" altLang="zh-CN" sz="1660" dirty="0">
              <a:solidFill>
                <a:srgbClr val="FF0000"/>
              </a:solidFill>
            </a:endParaRPr>
          </a:p>
          <a:p>
            <a:r>
              <a:rPr lang="en-US" altLang="zh-CN" sz="1660" dirty="0">
                <a:solidFill>
                  <a:srgbClr val="FF0000"/>
                </a:solidFill>
              </a:rPr>
              <a:t>1.</a:t>
            </a:r>
            <a:r>
              <a:rPr lang="zh-CN" altLang="en-US" sz="1660" dirty="0">
                <a:solidFill>
                  <a:srgbClr val="FF0000"/>
                </a:solidFill>
              </a:rPr>
              <a:t>红色字部分为参考用，不在印刷范围内</a:t>
            </a:r>
            <a:endParaRPr lang="en-US" altLang="zh-CN" sz="1660" dirty="0">
              <a:solidFill>
                <a:srgbClr val="FF0000"/>
              </a:solidFill>
            </a:endParaRPr>
          </a:p>
          <a:p>
            <a:r>
              <a:rPr lang="en-US" altLang="zh-CN" sz="1660" dirty="0">
                <a:solidFill>
                  <a:srgbClr val="FF0000"/>
                </a:solidFill>
              </a:rPr>
              <a:t>2.</a:t>
            </a:r>
            <a:r>
              <a:rPr lang="zh-CN" altLang="en-US" sz="1660" dirty="0">
                <a:solidFill>
                  <a:srgbClr val="FF0000"/>
                </a:solidFill>
              </a:rPr>
              <a:t>红色方框内部分为需替换内容部分，红色方框不用印</a:t>
            </a:r>
            <a:endParaRPr lang="zh-CN" altLang="en-US" sz="1660"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1"/>
          <a:stretch>
            <a:fillRect/>
          </a:stretch>
        </p:blipFill>
        <p:spPr>
          <a:xfrm>
            <a:off x="5519837" y="518562"/>
            <a:ext cx="2620108" cy="967154"/>
          </a:xfrm>
          <a:prstGeom prst="rect">
            <a:avLst/>
          </a:prstGeom>
        </p:spPr>
      </p:pic>
      <p:cxnSp>
        <p:nvCxnSpPr>
          <p:cNvPr id="5" name="直接连接符 4"/>
          <p:cNvCxnSpPr/>
          <p:nvPr/>
        </p:nvCxnSpPr>
        <p:spPr>
          <a:xfrm flipH="1">
            <a:off x="4563478" y="0"/>
            <a:ext cx="8522" cy="6911766"/>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0" name="文本框 9"/>
          <p:cNvSpPr txBox="1"/>
          <p:nvPr/>
        </p:nvSpPr>
        <p:spPr>
          <a:xfrm>
            <a:off x="4657259" y="5436006"/>
            <a:ext cx="4345265" cy="291170"/>
          </a:xfrm>
          <a:prstGeom prst="rect">
            <a:avLst/>
          </a:prstGeom>
          <a:noFill/>
        </p:spPr>
        <p:txBody>
          <a:bodyPr wrap="square">
            <a:spAutoFit/>
          </a:bodyPr>
          <a:lstStyle/>
          <a:p>
            <a:r>
              <a:rPr lang="zh-CN" altLang="en-US" sz="1290" b="1" dirty="0">
                <a:latin typeface="微软雅黑" panose="020B0503020204020204" pitchFamily="34" charset="-122"/>
                <a:ea typeface="微软雅黑" panose="020B0503020204020204" pitchFamily="34" charset="-122"/>
              </a:rPr>
              <a:t>NOTE:</a:t>
            </a:r>
            <a:endParaRPr lang="zh-CN" altLang="en-US" sz="1290" b="1" dirty="0">
              <a:latin typeface="微软雅黑" panose="020B0503020204020204" pitchFamily="34" charset="-122"/>
              <a:ea typeface="微软雅黑" panose="020B0503020204020204" pitchFamily="34" charset="-122"/>
            </a:endParaRPr>
          </a:p>
        </p:txBody>
      </p:sp>
      <p:cxnSp>
        <p:nvCxnSpPr>
          <p:cNvPr id="12" name="直接连接符 11"/>
          <p:cNvCxnSpPr/>
          <p:nvPr/>
        </p:nvCxnSpPr>
        <p:spPr>
          <a:xfrm>
            <a:off x="4572000" y="5367801"/>
            <a:ext cx="45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文本框 12"/>
          <p:cNvSpPr txBox="1"/>
          <p:nvPr/>
        </p:nvSpPr>
        <p:spPr>
          <a:xfrm>
            <a:off x="5489575" y="4537075"/>
            <a:ext cx="2944495" cy="289560"/>
          </a:xfrm>
          <a:prstGeom prst="rect">
            <a:avLst/>
          </a:prstGeom>
          <a:noFill/>
        </p:spPr>
        <p:txBody>
          <a:bodyPr wrap="square">
            <a:spAutoFit/>
          </a:bodyPr>
          <a:lstStyle/>
          <a:p>
            <a:r>
              <a:rPr lang="en-US" altLang="zh-CN" sz="1290" b="1" dirty="0">
                <a:latin typeface="微软雅黑" panose="020B0503020204020204" pitchFamily="34" charset="-122"/>
                <a:ea typeface="微软雅黑" panose="020B0503020204020204" pitchFamily="34" charset="-122"/>
              </a:rPr>
              <a:t>ITEM NO.</a:t>
            </a:r>
            <a:r>
              <a:rPr lang="zh-CN" altLang="en-US" sz="1290" b="1" dirty="0">
                <a:latin typeface="微软雅黑" panose="020B0503020204020204" pitchFamily="34" charset="-122"/>
                <a:ea typeface="微软雅黑" panose="020B0503020204020204" pitchFamily="34" charset="-122"/>
              </a:rPr>
              <a:t> </a:t>
            </a:r>
            <a:r>
              <a:rPr lang="zh-CN" altLang="en-US" sz="1285" b="1" dirty="0">
                <a:latin typeface="微软雅黑" panose="020B0503020204020204" pitchFamily="34" charset="-122"/>
                <a:ea typeface="微软雅黑" panose="020B0503020204020204" pitchFamily="34" charset="-122"/>
                <a:sym typeface="+mn-ea"/>
              </a:rPr>
              <a:t> </a:t>
            </a:r>
            <a:r>
              <a:rPr lang="en-US" altLang="zh-CN" sz="1285" b="1" dirty="0" smtClean="0">
                <a:latin typeface="微软雅黑" panose="020B0503020204020204" pitchFamily="34" charset="-122"/>
                <a:ea typeface="微软雅黑" panose="020B0503020204020204" pitchFamily="34" charset="-122"/>
                <a:sym typeface="+mn-ea"/>
              </a:rPr>
              <a:t>RKDT0245/RKDT0246</a:t>
            </a:r>
            <a:endParaRPr lang="en-US" altLang="zh-CN" sz="1290" b="1" dirty="0">
              <a:latin typeface="微软雅黑" panose="020B0503020204020204" pitchFamily="34" charset="-122"/>
              <a:ea typeface="微软雅黑" panose="020B0503020204020204" pitchFamily="34" charset="-122"/>
            </a:endParaRPr>
          </a:p>
        </p:txBody>
      </p:sp>
      <p:cxnSp>
        <p:nvCxnSpPr>
          <p:cNvPr id="14" name="直接连接符 13"/>
          <p:cNvCxnSpPr/>
          <p:nvPr/>
        </p:nvCxnSpPr>
        <p:spPr>
          <a:xfrm>
            <a:off x="4572000" y="5771260"/>
            <a:ext cx="457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4563478" y="6453335"/>
            <a:ext cx="458052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文本框 16"/>
          <p:cNvSpPr txBox="1"/>
          <p:nvPr/>
        </p:nvSpPr>
        <p:spPr>
          <a:xfrm>
            <a:off x="4643138" y="5908804"/>
            <a:ext cx="4406484" cy="433324"/>
          </a:xfrm>
          <a:prstGeom prst="rect">
            <a:avLst/>
          </a:prstGeom>
          <a:noFill/>
        </p:spPr>
        <p:txBody>
          <a:bodyPr wrap="square">
            <a:spAutoFit/>
          </a:bodyPr>
          <a:lstStyle/>
          <a:p>
            <a:r>
              <a:rPr lang="zh-CN" altLang="en-US" sz="1110" dirty="0">
                <a:latin typeface="微软雅黑" panose="020B0503020204020204" pitchFamily="34" charset="-122"/>
                <a:ea typeface="微软雅黑" panose="020B0503020204020204" pitchFamily="34" charset="-122"/>
              </a:rPr>
              <a:t>This brochure contains IMPORTANT safty info.  Please read and keep for future reference.</a:t>
            </a:r>
            <a:endParaRPr lang="zh-CN" altLang="en-US" sz="1110" dirty="0">
              <a:latin typeface="微软雅黑" panose="020B0503020204020204" pitchFamily="34" charset="-122"/>
              <a:ea typeface="微软雅黑" panose="020B0503020204020204" pitchFamily="34" charset="-122"/>
            </a:endParaRPr>
          </a:p>
        </p:txBody>
      </p:sp>
      <p:sp>
        <p:nvSpPr>
          <p:cNvPr id="20" name="文本框 19"/>
          <p:cNvSpPr txBox="1"/>
          <p:nvPr/>
        </p:nvSpPr>
        <p:spPr>
          <a:xfrm>
            <a:off x="1560701" y="518562"/>
            <a:ext cx="1497623" cy="348109"/>
          </a:xfrm>
          <a:prstGeom prst="rect">
            <a:avLst/>
          </a:prstGeom>
          <a:noFill/>
        </p:spPr>
        <p:txBody>
          <a:bodyPr wrap="square">
            <a:spAutoFit/>
          </a:bodyPr>
          <a:lstStyle/>
          <a:p>
            <a:r>
              <a:rPr lang="zh-CN" altLang="en-US" sz="1660" b="1" dirty="0">
                <a:latin typeface="微软雅黑" panose="020B0503020204020204" pitchFamily="34" charset="-122"/>
                <a:ea typeface="微软雅黑" panose="020B0503020204020204" pitchFamily="34" charset="-122"/>
              </a:rPr>
              <a:t>WARRANTY</a:t>
            </a:r>
            <a:endParaRPr lang="zh-CN" altLang="en-US" sz="1660" b="1" dirty="0">
              <a:latin typeface="微软雅黑" panose="020B0503020204020204" pitchFamily="34" charset="-122"/>
              <a:ea typeface="微软雅黑" panose="020B0503020204020204" pitchFamily="34" charset="-122"/>
            </a:endParaRPr>
          </a:p>
        </p:txBody>
      </p:sp>
      <p:sp>
        <p:nvSpPr>
          <p:cNvPr id="22" name="文本框 21"/>
          <p:cNvSpPr txBox="1"/>
          <p:nvPr/>
        </p:nvSpPr>
        <p:spPr>
          <a:xfrm>
            <a:off x="259823" y="888813"/>
            <a:ext cx="4099381" cy="1911805"/>
          </a:xfrm>
          <a:prstGeom prst="rect">
            <a:avLst/>
          </a:prstGeom>
          <a:noFill/>
        </p:spPr>
        <p:txBody>
          <a:bodyPr wrap="square">
            <a:spAutoFit/>
          </a:bodyPr>
          <a:lstStyle/>
          <a:p>
            <a:pPr algn="just">
              <a:lnSpc>
                <a:spcPct val="150000"/>
              </a:lnSpc>
            </a:pPr>
            <a:r>
              <a:rPr lang="zh-CN" altLang="en-US" sz="1000" dirty="0">
                <a:latin typeface="微软雅黑" panose="020B0503020204020204" pitchFamily="34" charset="-122"/>
                <a:ea typeface="微软雅黑" panose="020B0503020204020204" pitchFamily="34" charset="-122"/>
              </a:rPr>
              <a:t>We strive to offer high-quality products, and we also try our best to satisfy each and every customer that orders from us with product or service as needed. We provide 30 days warranty starting from the time you receive the item. Each customer must provide a record of their order such as the order number, or item receipt for any items that are out of the warranty period you may also still receive replacement parts by purchasing them with our company if they are available.</a:t>
            </a:r>
            <a:endParaRPr lang="zh-CN" altLang="en-US" sz="1000" dirty="0">
              <a:latin typeface="微软雅黑" panose="020B0503020204020204" pitchFamily="34" charset="-122"/>
              <a:ea typeface="微软雅黑" panose="020B0503020204020204" pitchFamily="34" charset="-122"/>
            </a:endParaRPr>
          </a:p>
        </p:txBody>
      </p:sp>
      <p:sp>
        <p:nvSpPr>
          <p:cNvPr id="24" name="文本框 23"/>
          <p:cNvSpPr txBox="1"/>
          <p:nvPr/>
        </p:nvSpPr>
        <p:spPr>
          <a:xfrm>
            <a:off x="-532371" y="3140143"/>
            <a:ext cx="5682495" cy="2768600"/>
          </a:xfrm>
          <a:prstGeom prst="rect">
            <a:avLst/>
          </a:prstGeom>
          <a:noFill/>
        </p:spPr>
        <p:txBody>
          <a:bodyPr wrap="square">
            <a:spAutoFit/>
          </a:bodyPr>
          <a:lstStyle/>
          <a:p>
            <a:pPr algn="ctr">
              <a:lnSpc>
                <a:spcPct val="150000"/>
              </a:lnSpc>
            </a:pPr>
            <a:r>
              <a:rPr lang="zh-CN" altLang="en-US" sz="1290" b="1" dirty="0">
                <a:latin typeface="微软雅黑" panose="020B0503020204020204" pitchFamily="34" charset="-122"/>
                <a:ea typeface="微软雅黑" panose="020B0503020204020204" pitchFamily="34" charset="-122"/>
              </a:rPr>
              <a:t>Are you having difficulty</a:t>
            </a:r>
            <a:endParaRPr lang="zh-CN" altLang="en-US" sz="1290" b="1" dirty="0">
              <a:latin typeface="微软雅黑" panose="020B0503020204020204" pitchFamily="34" charset="-122"/>
              <a:ea typeface="微软雅黑" panose="020B0503020204020204" pitchFamily="34" charset="-122"/>
            </a:endParaRPr>
          </a:p>
          <a:p>
            <a:pPr algn="ctr">
              <a:lnSpc>
                <a:spcPct val="150000"/>
              </a:lnSpc>
            </a:pPr>
            <a:r>
              <a:rPr lang="zh-CN" altLang="en-US" sz="1290" b="1" dirty="0">
                <a:latin typeface="微软雅黑" panose="020B0503020204020204" pitchFamily="34" charset="-122"/>
                <a:ea typeface="微软雅黑" panose="020B0503020204020204" pitchFamily="34" charset="-122"/>
              </a:rPr>
              <a:t>with assembly? Missing parts?</a:t>
            </a:r>
            <a:endParaRPr lang="en-US" altLang="zh-CN" sz="1290" b="1" dirty="0">
              <a:latin typeface="微软雅黑" panose="020B0503020204020204" pitchFamily="34" charset="-122"/>
              <a:ea typeface="微软雅黑" panose="020B0503020204020204" pitchFamily="34" charset="-122"/>
            </a:endParaRPr>
          </a:p>
          <a:p>
            <a:pPr algn="ctr">
              <a:lnSpc>
                <a:spcPct val="150000"/>
              </a:lnSpc>
            </a:pPr>
            <a:r>
              <a:rPr lang="en-US" altLang="zh-CN" sz="1290" b="1" dirty="0">
                <a:latin typeface="微软雅黑" panose="020B0503020204020204" pitchFamily="34" charset="-122"/>
                <a:ea typeface="微软雅黑" panose="020B0503020204020204" pitchFamily="34" charset="-122"/>
              </a:rPr>
              <a:t>Please send email with your order No to </a:t>
            </a:r>
            <a:endParaRPr lang="zh-CN" altLang="en-US" sz="1290" b="1" dirty="0">
              <a:latin typeface="微软雅黑" panose="020B0503020204020204" pitchFamily="34" charset="-122"/>
              <a:ea typeface="微软雅黑" panose="020B0503020204020204" pitchFamily="34" charset="-122"/>
            </a:endParaRPr>
          </a:p>
          <a:p>
            <a:pPr algn="ctr">
              <a:lnSpc>
                <a:spcPct val="150000"/>
              </a:lnSpc>
            </a:pPr>
            <a:r>
              <a:rPr lang="en-US" altLang="zh-CN" sz="1290" b="1" dirty="0">
                <a:latin typeface="微软雅黑" panose="020B0503020204020204" pitchFamily="34" charset="-122"/>
                <a:ea typeface="微软雅黑" panose="020B0503020204020204" pitchFamily="34" charset="-122"/>
              </a:rPr>
              <a:t>customerservice@hulalahome.com</a:t>
            </a:r>
            <a:endParaRPr lang="zh-CN" altLang="en-US" sz="1290" b="1" dirty="0">
              <a:latin typeface="微软雅黑" panose="020B0503020204020204" pitchFamily="34" charset="-122"/>
              <a:ea typeface="微软雅黑" panose="020B0503020204020204" pitchFamily="34" charset="-122"/>
            </a:endParaRPr>
          </a:p>
          <a:p>
            <a:pPr algn="ctr">
              <a:lnSpc>
                <a:spcPct val="150000"/>
              </a:lnSpc>
            </a:pPr>
            <a:r>
              <a:rPr lang="en-US" altLang="zh-CN" sz="1290" b="1" dirty="0">
                <a:latin typeface="微软雅黑" panose="020B0503020204020204" pitchFamily="34" charset="-122"/>
                <a:ea typeface="微软雅黑" panose="020B0503020204020204" pitchFamily="34" charset="-122"/>
              </a:rPr>
              <a:t>For return, please check the return policy with</a:t>
            </a:r>
            <a:endParaRPr lang="en-US" altLang="zh-CN" sz="1290" b="1" dirty="0">
              <a:latin typeface="微软雅黑" panose="020B0503020204020204" pitchFamily="34" charset="-122"/>
              <a:ea typeface="微软雅黑" panose="020B0503020204020204" pitchFamily="34" charset="-122"/>
            </a:endParaRPr>
          </a:p>
          <a:p>
            <a:pPr algn="ctr">
              <a:lnSpc>
                <a:spcPct val="150000"/>
              </a:lnSpc>
            </a:pPr>
            <a:r>
              <a:rPr lang="en-US" altLang="zh-CN" sz="1290" b="1" dirty="0">
                <a:latin typeface="微软雅黑" panose="020B0503020204020204" pitchFamily="34" charset="-122"/>
                <a:ea typeface="微软雅黑" panose="020B0503020204020204" pitchFamily="34" charset="-122"/>
              </a:rPr>
              <a:t>the retailer or market place you bought from.</a:t>
            </a:r>
            <a:endParaRPr lang="zh-CN" altLang="en-US" sz="1290" b="1" dirty="0">
              <a:latin typeface="微软雅黑" panose="020B0503020204020204" pitchFamily="34" charset="-122"/>
              <a:ea typeface="微软雅黑" panose="020B0503020204020204" pitchFamily="34" charset="-122"/>
            </a:endParaRPr>
          </a:p>
          <a:p>
            <a:pPr algn="ctr">
              <a:lnSpc>
                <a:spcPct val="150000"/>
              </a:lnSpc>
            </a:pPr>
            <a:endParaRPr lang="en-US" altLang="zh-CN" sz="1290" b="1" dirty="0">
              <a:latin typeface="微软雅黑" panose="020B0503020204020204" pitchFamily="34" charset="-122"/>
              <a:ea typeface="微软雅黑" panose="020B0503020204020204" pitchFamily="34" charset="-122"/>
            </a:endParaRPr>
          </a:p>
          <a:p>
            <a:pPr algn="ctr">
              <a:lnSpc>
                <a:spcPct val="150000"/>
              </a:lnSpc>
            </a:pPr>
            <a:r>
              <a:rPr lang="en-US" altLang="zh-CN" sz="1290" b="1" dirty="0">
                <a:latin typeface="微软雅黑" panose="020B0503020204020204" pitchFamily="34" charset="-122"/>
                <a:ea typeface="微软雅黑" panose="020B0503020204020204" pitchFamily="34" charset="-122"/>
              </a:rPr>
              <a:t>Appreciate your purchasing from us.</a:t>
            </a:r>
            <a:endParaRPr lang="en-US" altLang="zh-CN" sz="1290" b="1" dirty="0">
              <a:latin typeface="微软雅黑" panose="020B0503020204020204" pitchFamily="34" charset="-122"/>
              <a:ea typeface="微软雅黑" panose="020B0503020204020204" pitchFamily="34" charset="-122"/>
            </a:endParaRPr>
          </a:p>
          <a:p>
            <a:pPr algn="ctr">
              <a:lnSpc>
                <a:spcPct val="150000"/>
              </a:lnSpc>
            </a:pPr>
            <a:r>
              <a:rPr lang="en-US" altLang="zh-CN" sz="1290" b="1" dirty="0">
                <a:latin typeface="微软雅黑" panose="020B0503020204020204" pitchFamily="34" charset="-122"/>
                <a:ea typeface="微软雅黑" panose="020B0503020204020204" pitchFamily="34" charset="-122"/>
              </a:rPr>
              <a:t>Pop up your life by our furniture piece!</a:t>
            </a:r>
            <a:endParaRPr lang="en-US" altLang="zh-CN" sz="1290" b="1" dirty="0">
              <a:latin typeface="微软雅黑" panose="020B0503020204020204" pitchFamily="34" charset="-122"/>
              <a:ea typeface="微软雅黑" panose="020B0503020204020204" pitchFamily="34" charset="-122"/>
            </a:endParaRPr>
          </a:p>
        </p:txBody>
      </p:sp>
      <p:pic>
        <p:nvPicPr>
          <p:cNvPr id="4" name="图片 3"/>
          <p:cNvPicPr>
            <a:picLocks noChangeAspect="1"/>
          </p:cNvPicPr>
          <p:nvPr/>
        </p:nvPicPr>
        <p:blipFill>
          <a:blip r:embed="rId2"/>
          <a:stretch>
            <a:fillRect/>
          </a:stretch>
        </p:blipFill>
        <p:spPr>
          <a:xfrm>
            <a:off x="6012815" y="2078990"/>
            <a:ext cx="1898015" cy="220281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接连接符 1"/>
          <p:cNvCxnSpPr/>
          <p:nvPr/>
        </p:nvCxnSpPr>
        <p:spPr>
          <a:xfrm>
            <a:off x="4572000" y="0"/>
            <a:ext cx="0" cy="68580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 name="文本框 7"/>
          <p:cNvSpPr txBox="1"/>
          <p:nvPr/>
        </p:nvSpPr>
        <p:spPr>
          <a:xfrm>
            <a:off x="283580" y="274515"/>
            <a:ext cx="3922705" cy="738664"/>
          </a:xfrm>
          <a:prstGeom prst="rect">
            <a:avLst/>
          </a:prstGeom>
          <a:noFill/>
        </p:spPr>
        <p:txBody>
          <a:bodyPr wrap="square">
            <a:spAutoFit/>
          </a:bodyPr>
          <a:lstStyle/>
          <a:p>
            <a:r>
              <a:rPr lang="zh-CN" altLang="en-US" sz="2400" b="1" dirty="0">
                <a:solidFill>
                  <a:srgbClr val="5FB16C"/>
                </a:solidFill>
                <a:latin typeface="微软雅黑" panose="020B0503020204020204" pitchFamily="34" charset="-122"/>
                <a:ea typeface="微软雅黑" panose="020B0503020204020204" pitchFamily="34" charset="-122"/>
              </a:rPr>
              <a:t>MAINTAINANCE</a:t>
            </a:r>
            <a:r>
              <a:rPr lang="zh-CN" altLang="en-US" b="1" dirty="0">
                <a:solidFill>
                  <a:srgbClr val="5FB16C"/>
                </a:solidFill>
                <a:latin typeface="微软雅黑" panose="020B0503020204020204" pitchFamily="34" charset="-122"/>
                <a:ea typeface="微软雅黑" panose="020B0503020204020204" pitchFamily="34" charset="-122"/>
              </a:rPr>
              <a:t> </a:t>
            </a:r>
            <a:endParaRPr lang="zh-CN" altLang="en-US" b="1" dirty="0">
              <a:solidFill>
                <a:srgbClr val="5FB16C"/>
              </a:solidFill>
              <a:latin typeface="微软雅黑" panose="020B0503020204020204" pitchFamily="34" charset="-122"/>
              <a:ea typeface="微软雅黑" panose="020B0503020204020204" pitchFamily="34" charset="-122"/>
            </a:endParaRPr>
          </a:p>
          <a:p>
            <a:r>
              <a:rPr lang="zh-CN" altLang="en-US" b="1" dirty="0">
                <a:solidFill>
                  <a:srgbClr val="5FB16C"/>
                </a:solidFill>
                <a:latin typeface="微软雅黑" panose="020B0503020204020204" pitchFamily="34" charset="-122"/>
                <a:ea typeface="微软雅黑" panose="020B0503020204020204" pitchFamily="34" charset="-122"/>
              </a:rPr>
              <a:t>AND WARNING</a:t>
            </a:r>
            <a:endParaRPr lang="zh-CN" altLang="en-US" b="1" dirty="0">
              <a:solidFill>
                <a:srgbClr val="5FB16C"/>
              </a:solidFill>
              <a:latin typeface="微软雅黑" panose="020B0503020204020204" pitchFamily="34" charset="-122"/>
              <a:ea typeface="微软雅黑" panose="020B0503020204020204" pitchFamily="34" charset="-122"/>
            </a:endParaRPr>
          </a:p>
        </p:txBody>
      </p:sp>
      <p:sp>
        <p:nvSpPr>
          <p:cNvPr id="10" name="文本框 9"/>
          <p:cNvSpPr txBox="1"/>
          <p:nvPr/>
        </p:nvSpPr>
        <p:spPr>
          <a:xfrm>
            <a:off x="590309" y="1029219"/>
            <a:ext cx="3634450" cy="3553460"/>
          </a:xfrm>
          <a:prstGeom prst="rect">
            <a:avLst/>
          </a:prstGeom>
          <a:noFill/>
        </p:spPr>
        <p:txBody>
          <a:bodyPr wrap="square">
            <a:spAutoFit/>
          </a:bodyPr>
          <a:lstStyle/>
          <a:p>
            <a:pPr algn="just">
              <a:lnSpc>
                <a:spcPts val="1800"/>
              </a:lnSpc>
            </a:pPr>
            <a:r>
              <a:rPr lang="zh-CN" altLang="en-US" sz="1200" dirty="0">
                <a:latin typeface="微软雅黑" panose="020B0503020204020204" pitchFamily="34" charset="-122"/>
                <a:ea typeface="微软雅黑" panose="020B0503020204020204" pitchFamily="34" charset="-122"/>
              </a:rPr>
              <a:t>Keep furniture away from heat.</a:t>
            </a:r>
            <a:endParaRPr lang="zh-CN" altLang="en-US" sz="1200" dirty="0">
              <a:latin typeface="微软雅黑" panose="020B0503020204020204" pitchFamily="34" charset="-122"/>
              <a:ea typeface="微软雅黑" panose="020B0503020204020204" pitchFamily="34" charset="-122"/>
            </a:endParaRPr>
          </a:p>
          <a:p>
            <a:pPr algn="just">
              <a:lnSpc>
                <a:spcPts val="1800"/>
              </a:lnSpc>
            </a:pPr>
            <a:r>
              <a:rPr lang="zh-CN" altLang="en-US" sz="1200" dirty="0">
                <a:latin typeface="微软雅黑" panose="020B0503020204020204" pitchFamily="34" charset="-122"/>
                <a:ea typeface="微软雅黑" panose="020B0503020204020204" pitchFamily="34" charset="-122"/>
              </a:rPr>
              <a:t>Do not clean furniture with harsh cleansers or polish. Do not use detergents, Solvents, abrasives, spray packs or leather cleaner. Use non-color mild soap with warm water clean spills(Mix 1:10 soap to water)</a:t>
            </a:r>
            <a:endParaRPr lang="zh-CN" altLang="en-US" sz="1200" dirty="0">
              <a:latin typeface="微软雅黑" panose="020B0503020204020204" pitchFamily="34" charset="-122"/>
              <a:ea typeface="微软雅黑" panose="020B0503020204020204" pitchFamily="34" charset="-122"/>
            </a:endParaRPr>
          </a:p>
          <a:p>
            <a:pPr algn="just">
              <a:lnSpc>
                <a:spcPts val="1800"/>
              </a:lnSpc>
            </a:pPr>
            <a:r>
              <a:rPr lang="zh-CN" altLang="en-US" sz="1200" dirty="0">
                <a:latin typeface="微软雅黑" panose="020B0503020204020204" pitchFamily="34" charset="-122"/>
                <a:ea typeface="微软雅黑" panose="020B0503020204020204" pitchFamily="34" charset="-122"/>
              </a:rPr>
              <a:t>Do not place furniture under direct sunlight, material will possibly fade over time.</a:t>
            </a:r>
            <a:endParaRPr lang="zh-CN" altLang="en-US" sz="1200" dirty="0">
              <a:latin typeface="微软雅黑" panose="020B0503020204020204" pitchFamily="34" charset="-122"/>
              <a:ea typeface="微软雅黑" panose="020B0503020204020204" pitchFamily="34" charset="-122"/>
            </a:endParaRPr>
          </a:p>
          <a:p>
            <a:pPr algn="just">
              <a:lnSpc>
                <a:spcPts val="1800"/>
              </a:lnSpc>
            </a:pPr>
            <a:r>
              <a:rPr lang="zh-CN" altLang="en-US" sz="1200" dirty="0">
                <a:latin typeface="微软雅黑" panose="020B0503020204020204" pitchFamily="34" charset="-122"/>
                <a:ea typeface="微软雅黑" panose="020B0503020204020204" pitchFamily="34" charset="-122"/>
              </a:rPr>
              <a:t>Do not use on site dry Cleaning machine.</a:t>
            </a:r>
            <a:endParaRPr lang="zh-CN" altLang="en-US" sz="1200" dirty="0">
              <a:latin typeface="微软雅黑" panose="020B0503020204020204" pitchFamily="34" charset="-122"/>
              <a:ea typeface="微软雅黑" panose="020B0503020204020204" pitchFamily="34" charset="-122"/>
            </a:endParaRPr>
          </a:p>
          <a:p>
            <a:pPr algn="just">
              <a:lnSpc>
                <a:spcPts val="1800"/>
              </a:lnSpc>
            </a:pPr>
            <a:r>
              <a:rPr lang="zh-CN" altLang="en-US" sz="1200" dirty="0">
                <a:latin typeface="微软雅黑" panose="020B0503020204020204" pitchFamily="34" charset="-122"/>
                <a:ea typeface="微软雅黑" panose="020B0503020204020204" pitchFamily="34" charset="-122"/>
              </a:rPr>
              <a:t>Children should not climb or jump on the furniture.</a:t>
            </a:r>
            <a:endParaRPr lang="zh-CN" altLang="en-US" sz="1200" dirty="0">
              <a:latin typeface="微软雅黑" panose="020B0503020204020204" pitchFamily="34" charset="-122"/>
              <a:ea typeface="微软雅黑" panose="020B0503020204020204" pitchFamily="34" charset="-122"/>
            </a:endParaRPr>
          </a:p>
          <a:p>
            <a:pPr algn="just">
              <a:lnSpc>
                <a:spcPts val="1800"/>
              </a:lnSpc>
            </a:pPr>
            <a:r>
              <a:rPr lang="zh-CN" altLang="en-US" sz="1200" dirty="0">
                <a:latin typeface="微软雅黑" panose="020B0503020204020204" pitchFamily="34" charset="-122"/>
                <a:ea typeface="微软雅黑" panose="020B0503020204020204" pitchFamily="34" charset="-122"/>
              </a:rPr>
              <a:t>Do not write on furniture without a padded barrier to protect the surface.</a:t>
            </a:r>
            <a:endParaRPr lang="zh-CN" altLang="en-US" sz="1200" dirty="0">
              <a:latin typeface="微软雅黑" panose="020B0503020204020204" pitchFamily="34" charset="-122"/>
              <a:ea typeface="微软雅黑" panose="020B0503020204020204" pitchFamily="34" charset="-122"/>
            </a:endParaRPr>
          </a:p>
          <a:p>
            <a:pPr algn="just">
              <a:lnSpc>
                <a:spcPts val="1800"/>
              </a:lnSpc>
            </a:pPr>
            <a:r>
              <a:rPr lang="zh-CN" altLang="en-US" sz="1200" dirty="0">
                <a:latin typeface="微软雅黑" panose="020B0503020204020204" pitchFamily="34" charset="-122"/>
                <a:ea typeface="微软雅黑" panose="020B0503020204020204" pitchFamily="34" charset="-122"/>
              </a:rPr>
              <a:t>Not for commercial use, For residential use only.</a:t>
            </a:r>
            <a:endParaRPr lang="zh-CN" altLang="en-US" sz="1200" dirty="0">
              <a:latin typeface="微软雅黑" panose="020B0503020204020204" pitchFamily="34" charset="-122"/>
              <a:ea typeface="微软雅黑" panose="020B0503020204020204" pitchFamily="34" charset="-122"/>
            </a:endParaRPr>
          </a:p>
        </p:txBody>
      </p:sp>
      <p:sp>
        <p:nvSpPr>
          <p:cNvPr id="12" name="文本框 11"/>
          <p:cNvSpPr txBox="1"/>
          <p:nvPr/>
        </p:nvSpPr>
        <p:spPr>
          <a:xfrm>
            <a:off x="1151255" y="5347970"/>
            <a:ext cx="1516380" cy="275590"/>
          </a:xfrm>
          <a:prstGeom prst="rect">
            <a:avLst/>
          </a:prstGeom>
          <a:noFill/>
        </p:spPr>
        <p:txBody>
          <a:bodyPr wrap="square">
            <a:spAutoFit/>
          </a:bodyPr>
          <a:lstStyle/>
          <a:p>
            <a:r>
              <a:rPr lang="zh-CN" altLang="en-US" sz="1200" dirty="0">
                <a:latin typeface="微软雅黑" panose="020B0503020204020204" pitchFamily="34" charset="-122"/>
                <a:ea typeface="微软雅黑" panose="020B0503020204020204" pitchFamily="34" charset="-122"/>
              </a:rPr>
              <a:t>Weight Limitation</a:t>
            </a:r>
            <a:endParaRPr lang="zh-CN" altLang="en-US" sz="1200" dirty="0">
              <a:latin typeface="微软雅黑" panose="020B0503020204020204" pitchFamily="34" charset="-122"/>
              <a:ea typeface="微软雅黑" panose="020B0503020204020204" pitchFamily="34" charset="-122"/>
            </a:endParaRPr>
          </a:p>
        </p:txBody>
      </p:sp>
      <p:sp>
        <p:nvSpPr>
          <p:cNvPr id="16" name="文本框 15"/>
          <p:cNvSpPr txBox="1"/>
          <p:nvPr/>
        </p:nvSpPr>
        <p:spPr>
          <a:xfrm>
            <a:off x="1151255" y="5771515"/>
            <a:ext cx="2039620" cy="368300"/>
          </a:xfrm>
          <a:prstGeom prst="rect">
            <a:avLst/>
          </a:prstGeom>
          <a:noFill/>
        </p:spPr>
        <p:txBody>
          <a:bodyPr wrap="square">
            <a:spAutoFit/>
          </a:bodyPr>
          <a:lstStyle/>
          <a:p>
            <a:r>
              <a:rPr lang="zh-CN" altLang="en-US" b="1" dirty="0">
                <a:latin typeface="微软雅黑" panose="020B0503020204020204" pitchFamily="34" charset="-122"/>
                <a:ea typeface="微软雅黑" panose="020B0503020204020204" pitchFamily="34" charset="-122"/>
              </a:rPr>
              <a:t>2</a:t>
            </a:r>
            <a:r>
              <a:rPr lang="en-US" altLang="zh-CN" b="1" dirty="0">
                <a:latin typeface="微软雅黑" panose="020B0503020204020204" pitchFamily="34" charset="-122"/>
                <a:ea typeface="微软雅黑" panose="020B0503020204020204" pitchFamily="34" charset="-122"/>
              </a:rPr>
              <a:t>5</a:t>
            </a:r>
            <a:r>
              <a:rPr lang="zh-CN" altLang="en-US" b="1" dirty="0">
                <a:latin typeface="微软雅黑" panose="020B0503020204020204" pitchFamily="34" charset="-122"/>
                <a:ea typeface="微软雅黑" panose="020B0503020204020204" pitchFamily="34" charset="-122"/>
              </a:rPr>
              <a:t>0LBS</a:t>
            </a:r>
            <a:endParaRPr lang="zh-CN" altLang="en-US" b="1" dirty="0">
              <a:latin typeface="微软雅黑" panose="020B0503020204020204" pitchFamily="34" charset="-122"/>
              <a:ea typeface="微软雅黑" panose="020B0503020204020204" pitchFamily="34" charset="-122"/>
            </a:endParaRPr>
          </a:p>
        </p:txBody>
      </p:sp>
      <p:pic>
        <p:nvPicPr>
          <p:cNvPr id="20" name="图片 19"/>
          <p:cNvPicPr>
            <a:picLocks noChangeAspect="1"/>
          </p:cNvPicPr>
          <p:nvPr/>
        </p:nvPicPr>
        <p:blipFill>
          <a:blip r:embed="rId1"/>
          <a:stretch>
            <a:fillRect/>
          </a:stretch>
        </p:blipFill>
        <p:spPr>
          <a:xfrm>
            <a:off x="387752" y="5369085"/>
            <a:ext cx="706055" cy="712039"/>
          </a:xfrm>
          <a:prstGeom prst="rect">
            <a:avLst/>
          </a:prstGeom>
        </p:spPr>
      </p:pic>
      <p:sp>
        <p:nvSpPr>
          <p:cNvPr id="23" name="椭圆 22"/>
          <p:cNvSpPr/>
          <p:nvPr/>
        </p:nvSpPr>
        <p:spPr>
          <a:xfrm>
            <a:off x="387752" y="1148470"/>
            <a:ext cx="109959" cy="109959"/>
          </a:xfrm>
          <a:prstGeom prst="ellipse">
            <a:avLst/>
          </a:prstGeom>
          <a:solidFill>
            <a:srgbClr val="5FB16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椭圆 23"/>
          <p:cNvSpPr/>
          <p:nvPr/>
        </p:nvSpPr>
        <p:spPr>
          <a:xfrm>
            <a:off x="387752" y="1366421"/>
            <a:ext cx="109959" cy="109959"/>
          </a:xfrm>
          <a:prstGeom prst="ellipse">
            <a:avLst/>
          </a:prstGeom>
          <a:solidFill>
            <a:srgbClr val="5FB16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椭圆 24"/>
          <p:cNvSpPr/>
          <p:nvPr/>
        </p:nvSpPr>
        <p:spPr>
          <a:xfrm>
            <a:off x="387752" y="2500093"/>
            <a:ext cx="109959" cy="109959"/>
          </a:xfrm>
          <a:prstGeom prst="ellipse">
            <a:avLst/>
          </a:prstGeom>
          <a:solidFill>
            <a:srgbClr val="5FB16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椭圆 25"/>
          <p:cNvSpPr/>
          <p:nvPr/>
        </p:nvSpPr>
        <p:spPr>
          <a:xfrm>
            <a:off x="387752" y="2973136"/>
            <a:ext cx="109959" cy="109959"/>
          </a:xfrm>
          <a:prstGeom prst="ellipse">
            <a:avLst/>
          </a:prstGeom>
          <a:solidFill>
            <a:srgbClr val="5FB16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椭圆 26"/>
          <p:cNvSpPr/>
          <p:nvPr/>
        </p:nvSpPr>
        <p:spPr>
          <a:xfrm>
            <a:off x="387752" y="3667076"/>
            <a:ext cx="109959" cy="109959"/>
          </a:xfrm>
          <a:prstGeom prst="ellipse">
            <a:avLst/>
          </a:prstGeom>
          <a:solidFill>
            <a:srgbClr val="5FB16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椭圆 27"/>
          <p:cNvSpPr/>
          <p:nvPr/>
        </p:nvSpPr>
        <p:spPr>
          <a:xfrm>
            <a:off x="387752" y="4096140"/>
            <a:ext cx="109959" cy="109959"/>
          </a:xfrm>
          <a:prstGeom prst="ellipse">
            <a:avLst/>
          </a:prstGeom>
          <a:solidFill>
            <a:srgbClr val="5FB16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椭圆 32"/>
          <p:cNvSpPr/>
          <p:nvPr/>
        </p:nvSpPr>
        <p:spPr>
          <a:xfrm>
            <a:off x="387752" y="3194033"/>
            <a:ext cx="109959" cy="109959"/>
          </a:xfrm>
          <a:prstGeom prst="ellipse">
            <a:avLst/>
          </a:prstGeom>
          <a:solidFill>
            <a:srgbClr val="5FB16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p:cNvSpPr txBox="1"/>
          <p:nvPr/>
        </p:nvSpPr>
        <p:spPr>
          <a:xfrm>
            <a:off x="12324080" y="-685165"/>
            <a:ext cx="885825" cy="368300"/>
          </a:xfrm>
          <a:prstGeom prst="rect">
            <a:avLst/>
          </a:prstGeom>
          <a:noFill/>
        </p:spPr>
        <p:txBody>
          <a:bodyPr wrap="square" rtlCol="0">
            <a:spAutoFit/>
          </a:bodyPr>
          <a:p>
            <a:endParaRPr lang="zh-CN" altLang="en-US"/>
          </a:p>
        </p:txBody>
      </p:sp>
      <p:sp>
        <p:nvSpPr>
          <p:cNvPr id="4" name="文本框 3"/>
          <p:cNvSpPr txBox="1"/>
          <p:nvPr/>
        </p:nvSpPr>
        <p:spPr>
          <a:xfrm>
            <a:off x="5006340" y="5172710"/>
            <a:ext cx="2876550" cy="275590"/>
          </a:xfrm>
          <a:prstGeom prst="rect">
            <a:avLst/>
          </a:prstGeom>
          <a:noFill/>
        </p:spPr>
        <p:txBody>
          <a:bodyPr wrap="square">
            <a:spAutoFit/>
          </a:bodyPr>
          <a:p>
            <a:r>
              <a:rPr lang="en-US" altLang="zh-CN" sz="1200" dirty="0">
                <a:latin typeface="微软雅黑" panose="020B0503020204020204" pitchFamily="34" charset="-122"/>
                <a:ea typeface="微软雅黑" panose="020B0503020204020204" pitchFamily="34" charset="-122"/>
              </a:rPr>
              <a:t>Persons Required For Assembly</a:t>
            </a:r>
            <a:r>
              <a:rPr lang="zh-CN" altLang="en-US" sz="1200" dirty="0">
                <a:latin typeface="微软雅黑" panose="020B0503020204020204" pitchFamily="34" charset="-122"/>
                <a:ea typeface="微软雅黑" panose="020B0503020204020204" pitchFamily="34" charset="-122"/>
              </a:rPr>
              <a:t>：</a:t>
            </a:r>
            <a:endParaRPr lang="zh-CN" altLang="en-US" sz="1200" dirty="0">
              <a:latin typeface="微软雅黑" panose="020B0503020204020204" pitchFamily="34" charset="-122"/>
              <a:ea typeface="微软雅黑" panose="020B0503020204020204" pitchFamily="34" charset="-122"/>
            </a:endParaRPr>
          </a:p>
        </p:txBody>
      </p:sp>
      <p:pic>
        <p:nvPicPr>
          <p:cNvPr id="3" name="图片 2"/>
          <p:cNvPicPr>
            <a:picLocks noChangeAspect="1"/>
          </p:cNvPicPr>
          <p:nvPr/>
        </p:nvPicPr>
        <p:blipFill>
          <a:blip r:embed="rId2"/>
          <a:srcRect l="-5189" t="-12165" r="-13208" b="-19951"/>
          <a:stretch>
            <a:fillRect/>
          </a:stretch>
        </p:blipFill>
        <p:spPr>
          <a:xfrm>
            <a:off x="7223760" y="5365750"/>
            <a:ext cx="1019175" cy="1492250"/>
          </a:xfrm>
          <a:prstGeom prst="rect">
            <a:avLst/>
          </a:prstGeom>
        </p:spPr>
      </p:pic>
      <p:sp>
        <p:nvSpPr>
          <p:cNvPr id="30" name="文本框 29"/>
          <p:cNvSpPr txBox="1"/>
          <p:nvPr/>
        </p:nvSpPr>
        <p:spPr>
          <a:xfrm>
            <a:off x="4845988" y="274350"/>
            <a:ext cx="3922704" cy="738664"/>
          </a:xfrm>
          <a:prstGeom prst="rect">
            <a:avLst/>
          </a:prstGeom>
          <a:noFill/>
        </p:spPr>
        <p:txBody>
          <a:bodyPr wrap="square">
            <a:spAutoFit/>
          </a:bodyPr>
          <a:lstStyle/>
          <a:p>
            <a:r>
              <a:rPr lang="en-US" altLang="zh-CN" sz="2400" b="1" dirty="0">
                <a:solidFill>
                  <a:srgbClr val="5FB16C"/>
                </a:solidFill>
                <a:latin typeface="微软雅黑" panose="020B0503020204020204" pitchFamily="34" charset="-122"/>
                <a:ea typeface="微软雅黑" panose="020B0503020204020204" pitchFamily="34" charset="-122"/>
              </a:rPr>
              <a:t>PARTS</a:t>
            </a:r>
            <a:endParaRPr lang="en-US" altLang="zh-CN" sz="2400" b="1" dirty="0">
              <a:solidFill>
                <a:srgbClr val="5FB16C"/>
              </a:solidFill>
              <a:latin typeface="微软雅黑" panose="020B0503020204020204" pitchFamily="34" charset="-122"/>
              <a:ea typeface="微软雅黑" panose="020B0503020204020204" pitchFamily="34" charset="-122"/>
            </a:endParaRPr>
          </a:p>
          <a:p>
            <a:r>
              <a:rPr lang="en-US" altLang="zh-CN" b="1" dirty="0">
                <a:solidFill>
                  <a:srgbClr val="5FB16C"/>
                </a:solidFill>
                <a:latin typeface="微软雅黑" panose="020B0503020204020204" pitchFamily="34" charset="-122"/>
                <a:ea typeface="微软雅黑" panose="020B0503020204020204" pitchFamily="34" charset="-122"/>
              </a:rPr>
              <a:t>LIST</a:t>
            </a:r>
            <a:endParaRPr lang="zh-CN" altLang="en-US" b="1" dirty="0">
              <a:solidFill>
                <a:srgbClr val="5FB16C"/>
              </a:solidFill>
              <a:latin typeface="微软雅黑" panose="020B0503020204020204" pitchFamily="34" charset="-122"/>
              <a:ea typeface="微软雅黑" panose="020B0503020204020204" pitchFamily="34" charset="-122"/>
            </a:endParaRPr>
          </a:p>
        </p:txBody>
      </p:sp>
      <p:sp>
        <p:nvSpPr>
          <p:cNvPr id="5" name="文本框 4"/>
          <p:cNvSpPr txBox="1"/>
          <p:nvPr/>
        </p:nvSpPr>
        <p:spPr>
          <a:xfrm>
            <a:off x="7882890" y="5864225"/>
            <a:ext cx="886460" cy="275590"/>
          </a:xfrm>
          <a:prstGeom prst="rect">
            <a:avLst/>
          </a:prstGeom>
          <a:noFill/>
        </p:spPr>
        <p:txBody>
          <a:bodyPr wrap="square">
            <a:spAutoFit/>
          </a:bodyPr>
          <a:p>
            <a:r>
              <a:rPr lang="en-US" sz="1200" dirty="0">
                <a:latin typeface="微软雅黑" panose="020B0503020204020204" pitchFamily="34" charset="-122"/>
                <a:ea typeface="微软雅黑" panose="020B0503020204020204" pitchFamily="34" charset="-122"/>
              </a:rPr>
              <a:t>X2</a:t>
            </a:r>
            <a:endParaRPr lang="en-US" sz="1200" dirty="0">
              <a:latin typeface="微软雅黑" panose="020B0503020204020204" pitchFamily="34" charset="-122"/>
              <a:ea typeface="微软雅黑" panose="020B0503020204020204" pitchFamily="34" charset="-122"/>
            </a:endParaRPr>
          </a:p>
        </p:txBody>
      </p:sp>
      <p:pic>
        <p:nvPicPr>
          <p:cNvPr id="6" name="图片 5"/>
          <p:cNvPicPr>
            <a:picLocks noChangeAspect="1"/>
          </p:cNvPicPr>
          <p:nvPr/>
        </p:nvPicPr>
        <p:blipFill>
          <a:blip r:embed="rId3"/>
          <a:stretch>
            <a:fillRect/>
          </a:stretch>
        </p:blipFill>
        <p:spPr>
          <a:xfrm>
            <a:off x="5289550" y="1262380"/>
            <a:ext cx="3324225" cy="350774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接连接符 2"/>
          <p:cNvCxnSpPr/>
          <p:nvPr/>
        </p:nvCxnSpPr>
        <p:spPr>
          <a:xfrm>
            <a:off x="4572000" y="0"/>
            <a:ext cx="0" cy="68580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 name="文本框 3"/>
          <p:cNvSpPr txBox="1"/>
          <p:nvPr/>
        </p:nvSpPr>
        <p:spPr>
          <a:xfrm>
            <a:off x="283580" y="366875"/>
            <a:ext cx="3922705" cy="738664"/>
          </a:xfrm>
          <a:prstGeom prst="rect">
            <a:avLst/>
          </a:prstGeom>
          <a:noFill/>
        </p:spPr>
        <p:txBody>
          <a:bodyPr wrap="square">
            <a:spAutoFit/>
          </a:bodyPr>
          <a:lstStyle/>
          <a:p>
            <a:r>
              <a:rPr lang="en-US" altLang="zh-CN" sz="2400" b="1" dirty="0">
                <a:solidFill>
                  <a:srgbClr val="5FB16C"/>
                </a:solidFill>
                <a:latin typeface="微软雅黑" panose="020B0503020204020204" pitchFamily="34" charset="-122"/>
                <a:ea typeface="微软雅黑" panose="020B0503020204020204" pitchFamily="34" charset="-122"/>
              </a:rPr>
              <a:t>HARDWARE</a:t>
            </a:r>
            <a:r>
              <a:rPr lang="zh-CN" altLang="en-US" b="1" dirty="0">
                <a:solidFill>
                  <a:srgbClr val="5FB16C"/>
                </a:solidFill>
                <a:latin typeface="微软雅黑" panose="020B0503020204020204" pitchFamily="34" charset="-122"/>
                <a:ea typeface="微软雅黑" panose="020B0503020204020204" pitchFamily="34" charset="-122"/>
              </a:rPr>
              <a:t> </a:t>
            </a:r>
            <a:endParaRPr lang="zh-CN" altLang="en-US" b="1" dirty="0">
              <a:solidFill>
                <a:srgbClr val="5FB16C"/>
              </a:solidFill>
              <a:latin typeface="微软雅黑" panose="020B0503020204020204" pitchFamily="34" charset="-122"/>
              <a:ea typeface="微软雅黑" panose="020B0503020204020204" pitchFamily="34" charset="-122"/>
            </a:endParaRPr>
          </a:p>
          <a:p>
            <a:r>
              <a:rPr lang="en-US" altLang="zh-CN" b="1" dirty="0">
                <a:solidFill>
                  <a:srgbClr val="5FB16C"/>
                </a:solidFill>
                <a:latin typeface="微软雅黑" panose="020B0503020204020204" pitchFamily="34" charset="-122"/>
                <a:ea typeface="微软雅黑" panose="020B0503020204020204" pitchFamily="34" charset="-122"/>
              </a:rPr>
              <a:t>LIST</a:t>
            </a:r>
            <a:endParaRPr lang="zh-CN" altLang="en-US" b="1" dirty="0">
              <a:solidFill>
                <a:srgbClr val="5FB16C"/>
              </a:solidFill>
              <a:latin typeface="微软雅黑" panose="020B0503020204020204" pitchFamily="34" charset="-122"/>
              <a:ea typeface="微软雅黑" panose="020B0503020204020204" pitchFamily="34" charset="-122"/>
            </a:endParaRPr>
          </a:p>
        </p:txBody>
      </p:sp>
      <p:sp>
        <p:nvSpPr>
          <p:cNvPr id="7" name="文本框 6"/>
          <p:cNvSpPr txBox="1"/>
          <p:nvPr/>
        </p:nvSpPr>
        <p:spPr>
          <a:xfrm>
            <a:off x="4800162" y="365247"/>
            <a:ext cx="3922705" cy="738664"/>
          </a:xfrm>
          <a:prstGeom prst="rect">
            <a:avLst/>
          </a:prstGeom>
          <a:noFill/>
        </p:spPr>
        <p:txBody>
          <a:bodyPr wrap="square">
            <a:spAutoFit/>
          </a:bodyPr>
          <a:lstStyle/>
          <a:p>
            <a:r>
              <a:rPr lang="en-US" altLang="zh-CN" sz="2400" b="1" dirty="0">
                <a:solidFill>
                  <a:srgbClr val="5FB16C"/>
                </a:solidFill>
                <a:latin typeface="微软雅黑" panose="020B0503020204020204" pitchFamily="34" charset="-122"/>
                <a:ea typeface="微软雅黑" panose="020B0503020204020204" pitchFamily="34" charset="-122"/>
              </a:rPr>
              <a:t>ASSEMBLY</a:t>
            </a:r>
            <a:r>
              <a:rPr lang="zh-CN" altLang="en-US" b="1" dirty="0">
                <a:solidFill>
                  <a:srgbClr val="5FB16C"/>
                </a:solidFill>
                <a:latin typeface="微软雅黑" panose="020B0503020204020204" pitchFamily="34" charset="-122"/>
                <a:ea typeface="微软雅黑" panose="020B0503020204020204" pitchFamily="34" charset="-122"/>
              </a:rPr>
              <a:t> </a:t>
            </a:r>
            <a:endParaRPr lang="zh-CN" altLang="en-US" b="1" dirty="0">
              <a:solidFill>
                <a:srgbClr val="5FB16C"/>
              </a:solidFill>
              <a:latin typeface="微软雅黑" panose="020B0503020204020204" pitchFamily="34" charset="-122"/>
              <a:ea typeface="微软雅黑" panose="020B0503020204020204" pitchFamily="34" charset="-122"/>
            </a:endParaRPr>
          </a:p>
          <a:p>
            <a:r>
              <a:rPr lang="en-US" altLang="zh-CN" b="1" dirty="0">
                <a:solidFill>
                  <a:srgbClr val="5FB16C"/>
                </a:solidFill>
                <a:latin typeface="微软雅黑" panose="020B0503020204020204" pitchFamily="34" charset="-122"/>
                <a:ea typeface="微软雅黑" panose="020B0503020204020204" pitchFamily="34" charset="-122"/>
              </a:rPr>
              <a:t>INSTRUCTIONS</a:t>
            </a:r>
            <a:endParaRPr lang="zh-CN" altLang="en-US" b="1" dirty="0">
              <a:solidFill>
                <a:srgbClr val="5FB16C"/>
              </a:solidFill>
              <a:latin typeface="微软雅黑" panose="020B0503020204020204" pitchFamily="34" charset="-122"/>
              <a:ea typeface="微软雅黑" panose="020B0503020204020204" pitchFamily="34" charset="-122"/>
            </a:endParaRPr>
          </a:p>
        </p:txBody>
      </p:sp>
      <p:sp>
        <p:nvSpPr>
          <p:cNvPr id="14" name="文本框 13"/>
          <p:cNvSpPr txBox="1"/>
          <p:nvPr/>
        </p:nvSpPr>
        <p:spPr>
          <a:xfrm>
            <a:off x="257906" y="5715251"/>
            <a:ext cx="4122165" cy="763735"/>
          </a:xfrm>
          <a:prstGeom prst="rect">
            <a:avLst/>
          </a:prstGeom>
          <a:noFill/>
        </p:spPr>
        <p:txBody>
          <a:bodyPr wrap="square">
            <a:spAutoFit/>
          </a:bodyPr>
          <a:lstStyle/>
          <a:p>
            <a:pPr algn="just">
              <a:lnSpc>
                <a:spcPts val="1800"/>
              </a:lnSpc>
            </a:pPr>
            <a:r>
              <a:rPr lang="zh-CN" altLang="en-US" sz="1200" dirty="0">
                <a:latin typeface="微软雅黑" panose="020B0503020204020204" pitchFamily="34" charset="-122"/>
                <a:ea typeface="微软雅黑" panose="020B0503020204020204" pitchFamily="34" charset="-122"/>
              </a:rPr>
              <a:t>Be sure to check all packing material carefully for small parts, which may have come loose inside the carton during shipment.</a:t>
            </a:r>
            <a:endParaRPr lang="zh-CN" altLang="en-US" sz="1200" dirty="0">
              <a:latin typeface="微软雅黑" panose="020B0503020204020204" pitchFamily="34" charset="-122"/>
              <a:ea typeface="微软雅黑" panose="020B0503020204020204" pitchFamily="34" charset="-122"/>
            </a:endParaRPr>
          </a:p>
        </p:txBody>
      </p:sp>
      <p:sp>
        <p:nvSpPr>
          <p:cNvPr id="9" name="文本框 8"/>
          <p:cNvSpPr txBox="1"/>
          <p:nvPr/>
        </p:nvSpPr>
        <p:spPr>
          <a:xfrm>
            <a:off x="4799965" y="1295400"/>
            <a:ext cx="802005" cy="368300"/>
          </a:xfrm>
          <a:prstGeom prst="rect">
            <a:avLst/>
          </a:prstGeom>
          <a:noFill/>
        </p:spPr>
        <p:txBody>
          <a:bodyPr wrap="none" rtlCol="0" anchor="t">
            <a:spAutoFit/>
          </a:bodyPr>
          <a:p>
            <a:r>
              <a:rPr lang="zh-CN" altLang="en-US" b="1" dirty="0">
                <a:sym typeface="+mn-ea"/>
              </a:rPr>
              <a:t>STEP 1</a:t>
            </a:r>
            <a:endParaRPr lang="zh-CN" altLang="en-US"/>
          </a:p>
        </p:txBody>
      </p:sp>
      <p:sp>
        <p:nvSpPr>
          <p:cNvPr id="10" name="文本框 9"/>
          <p:cNvSpPr txBox="1"/>
          <p:nvPr/>
        </p:nvSpPr>
        <p:spPr>
          <a:xfrm>
            <a:off x="283580" y="3874834"/>
            <a:ext cx="3922705" cy="369332"/>
          </a:xfrm>
          <a:prstGeom prst="rect">
            <a:avLst/>
          </a:prstGeom>
          <a:noFill/>
        </p:spPr>
        <p:txBody>
          <a:bodyPr wrap="square">
            <a:spAutoFit/>
          </a:bodyPr>
          <a:p>
            <a:r>
              <a:rPr lang="en-US" altLang="zh-CN" b="1" dirty="0">
                <a:solidFill>
                  <a:srgbClr val="5FB16C"/>
                </a:solidFill>
                <a:latin typeface="微软雅黑" panose="020B0503020204020204" pitchFamily="34" charset="-122"/>
                <a:ea typeface="微软雅黑" panose="020B0503020204020204" pitchFamily="34" charset="-122"/>
              </a:rPr>
              <a:t>SPARE</a:t>
            </a:r>
            <a:endParaRPr lang="zh-CN" altLang="en-US" sz="1400" b="1" dirty="0">
              <a:solidFill>
                <a:srgbClr val="5FB16C"/>
              </a:solidFill>
              <a:latin typeface="微软雅黑" panose="020B0503020204020204" pitchFamily="34" charset="-122"/>
              <a:ea typeface="微软雅黑" panose="020B0503020204020204" pitchFamily="34" charset="-122"/>
            </a:endParaRPr>
          </a:p>
        </p:txBody>
      </p:sp>
      <p:pic>
        <p:nvPicPr>
          <p:cNvPr id="5" name="图片 4"/>
          <p:cNvPicPr>
            <a:picLocks noChangeAspect="1"/>
          </p:cNvPicPr>
          <p:nvPr/>
        </p:nvPicPr>
        <p:blipFill>
          <a:blip r:embed="rId1"/>
          <a:stretch>
            <a:fillRect/>
          </a:stretch>
        </p:blipFill>
        <p:spPr>
          <a:xfrm>
            <a:off x="257810" y="4342765"/>
            <a:ext cx="3383280" cy="1295400"/>
          </a:xfrm>
          <a:prstGeom prst="rect">
            <a:avLst/>
          </a:prstGeom>
        </p:spPr>
      </p:pic>
      <p:pic>
        <p:nvPicPr>
          <p:cNvPr id="6" name="图片 5"/>
          <p:cNvPicPr>
            <a:picLocks noChangeAspect="1"/>
          </p:cNvPicPr>
          <p:nvPr/>
        </p:nvPicPr>
        <p:blipFill>
          <a:blip r:embed="rId2"/>
          <a:stretch>
            <a:fillRect/>
          </a:stretch>
        </p:blipFill>
        <p:spPr>
          <a:xfrm>
            <a:off x="4594225" y="1710690"/>
            <a:ext cx="4364355" cy="4244975"/>
          </a:xfrm>
          <a:prstGeom prst="rect">
            <a:avLst/>
          </a:prstGeom>
        </p:spPr>
      </p:pic>
      <p:pic>
        <p:nvPicPr>
          <p:cNvPr id="8" name="图片 7"/>
          <p:cNvPicPr>
            <a:picLocks noChangeAspect="1"/>
          </p:cNvPicPr>
          <p:nvPr/>
        </p:nvPicPr>
        <p:blipFill>
          <a:blip r:embed="rId3"/>
          <a:stretch>
            <a:fillRect/>
          </a:stretch>
        </p:blipFill>
        <p:spPr>
          <a:xfrm>
            <a:off x="291465" y="1898015"/>
            <a:ext cx="3914775" cy="178117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接连接符 1"/>
          <p:cNvCxnSpPr/>
          <p:nvPr/>
        </p:nvCxnSpPr>
        <p:spPr>
          <a:xfrm>
            <a:off x="4572000" y="0"/>
            <a:ext cx="0" cy="68580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 name="文本框 8"/>
          <p:cNvSpPr txBox="1"/>
          <p:nvPr/>
        </p:nvSpPr>
        <p:spPr>
          <a:xfrm>
            <a:off x="144145" y="1229995"/>
            <a:ext cx="802005" cy="368300"/>
          </a:xfrm>
          <a:prstGeom prst="rect">
            <a:avLst/>
          </a:prstGeom>
          <a:noFill/>
        </p:spPr>
        <p:txBody>
          <a:bodyPr wrap="none" rtlCol="0" anchor="t">
            <a:spAutoFit/>
          </a:bodyPr>
          <a:p>
            <a:r>
              <a:rPr lang="zh-CN" altLang="en-US" b="1" dirty="0">
                <a:sym typeface="+mn-ea"/>
              </a:rPr>
              <a:t>STEP </a:t>
            </a:r>
            <a:r>
              <a:rPr lang="en-US" altLang="zh-CN" b="1" dirty="0">
                <a:sym typeface="+mn-ea"/>
              </a:rPr>
              <a:t>2</a:t>
            </a:r>
            <a:endParaRPr lang="en-US" altLang="zh-CN" b="1" dirty="0">
              <a:sym typeface="+mn-ea"/>
            </a:endParaRPr>
          </a:p>
        </p:txBody>
      </p:sp>
      <p:sp>
        <p:nvSpPr>
          <p:cNvPr id="5" name="文本框 4"/>
          <p:cNvSpPr txBox="1"/>
          <p:nvPr/>
        </p:nvSpPr>
        <p:spPr>
          <a:xfrm>
            <a:off x="4805045" y="1298575"/>
            <a:ext cx="824865" cy="368300"/>
          </a:xfrm>
          <a:prstGeom prst="rect">
            <a:avLst/>
          </a:prstGeom>
          <a:noFill/>
        </p:spPr>
        <p:txBody>
          <a:bodyPr wrap="square" rtlCol="0" anchor="t">
            <a:spAutoFit/>
          </a:bodyPr>
          <a:p>
            <a:r>
              <a:rPr lang="zh-CN" altLang="en-US" b="1" dirty="0">
                <a:sym typeface="+mn-ea"/>
              </a:rPr>
              <a:t>STEP </a:t>
            </a:r>
            <a:r>
              <a:rPr lang="en-US" altLang="zh-CN" b="1" dirty="0">
                <a:sym typeface="+mn-ea"/>
              </a:rPr>
              <a:t>3</a:t>
            </a:r>
            <a:endParaRPr lang="en-US" altLang="zh-CN" b="1" dirty="0">
              <a:sym typeface="+mn-ea"/>
            </a:endParaRPr>
          </a:p>
        </p:txBody>
      </p:sp>
      <p:pic>
        <p:nvPicPr>
          <p:cNvPr id="4" name="图片 3"/>
          <p:cNvPicPr>
            <a:picLocks noChangeAspect="1"/>
          </p:cNvPicPr>
          <p:nvPr/>
        </p:nvPicPr>
        <p:blipFill>
          <a:blip r:embed="rId1"/>
          <a:stretch>
            <a:fillRect/>
          </a:stretch>
        </p:blipFill>
        <p:spPr>
          <a:xfrm>
            <a:off x="45720" y="2254250"/>
            <a:ext cx="4448175" cy="3560445"/>
          </a:xfrm>
          <a:prstGeom prst="rect">
            <a:avLst/>
          </a:prstGeom>
        </p:spPr>
      </p:pic>
      <p:pic>
        <p:nvPicPr>
          <p:cNvPr id="8" name="图片 7"/>
          <p:cNvPicPr>
            <a:picLocks noChangeAspect="1"/>
          </p:cNvPicPr>
          <p:nvPr/>
        </p:nvPicPr>
        <p:blipFill>
          <a:blip r:embed="rId2"/>
          <a:stretch>
            <a:fillRect/>
          </a:stretch>
        </p:blipFill>
        <p:spPr>
          <a:xfrm>
            <a:off x="4736465" y="1598295"/>
            <a:ext cx="4206240" cy="487172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接连接符 1"/>
          <p:cNvCxnSpPr/>
          <p:nvPr/>
        </p:nvCxnSpPr>
        <p:spPr>
          <a:xfrm>
            <a:off x="4572000" y="0"/>
            <a:ext cx="0" cy="68580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 name="文本框 8"/>
          <p:cNvSpPr txBox="1"/>
          <p:nvPr/>
        </p:nvSpPr>
        <p:spPr>
          <a:xfrm>
            <a:off x="144145" y="1229995"/>
            <a:ext cx="802005" cy="368300"/>
          </a:xfrm>
          <a:prstGeom prst="rect">
            <a:avLst/>
          </a:prstGeom>
          <a:noFill/>
        </p:spPr>
        <p:txBody>
          <a:bodyPr wrap="none" rtlCol="0" anchor="t">
            <a:spAutoFit/>
          </a:bodyPr>
          <a:p>
            <a:r>
              <a:rPr lang="zh-CN" altLang="en-US" b="1" dirty="0">
                <a:sym typeface="+mn-ea"/>
              </a:rPr>
              <a:t>STEP </a:t>
            </a:r>
            <a:r>
              <a:rPr lang="en-US" altLang="zh-CN" b="1" dirty="0">
                <a:sym typeface="+mn-ea"/>
              </a:rPr>
              <a:t>4</a:t>
            </a:r>
            <a:endParaRPr lang="en-US" altLang="zh-CN" b="1" dirty="0">
              <a:sym typeface="+mn-ea"/>
            </a:endParaRPr>
          </a:p>
        </p:txBody>
      </p:sp>
      <p:sp>
        <p:nvSpPr>
          <p:cNvPr id="5" name="文本框 4"/>
          <p:cNvSpPr txBox="1"/>
          <p:nvPr/>
        </p:nvSpPr>
        <p:spPr>
          <a:xfrm>
            <a:off x="4805045" y="1298575"/>
            <a:ext cx="824865" cy="368300"/>
          </a:xfrm>
          <a:prstGeom prst="rect">
            <a:avLst/>
          </a:prstGeom>
          <a:noFill/>
        </p:spPr>
        <p:txBody>
          <a:bodyPr wrap="square" rtlCol="0" anchor="t">
            <a:spAutoFit/>
          </a:bodyPr>
          <a:p>
            <a:r>
              <a:rPr lang="zh-CN" altLang="en-US" b="1" dirty="0">
                <a:sym typeface="+mn-ea"/>
              </a:rPr>
              <a:t>STEP </a:t>
            </a:r>
            <a:r>
              <a:rPr lang="en-US" altLang="zh-CN" b="1" dirty="0">
                <a:sym typeface="+mn-ea"/>
              </a:rPr>
              <a:t>5</a:t>
            </a:r>
            <a:endParaRPr lang="en-US" altLang="zh-CN" b="1" dirty="0">
              <a:sym typeface="+mn-ea"/>
            </a:endParaRPr>
          </a:p>
        </p:txBody>
      </p:sp>
      <p:pic>
        <p:nvPicPr>
          <p:cNvPr id="4" name="图片 3"/>
          <p:cNvPicPr>
            <a:picLocks noChangeAspect="1"/>
          </p:cNvPicPr>
          <p:nvPr/>
        </p:nvPicPr>
        <p:blipFill>
          <a:blip r:embed="rId1"/>
          <a:stretch>
            <a:fillRect/>
          </a:stretch>
        </p:blipFill>
        <p:spPr>
          <a:xfrm>
            <a:off x="106045" y="1790065"/>
            <a:ext cx="4401820" cy="3331845"/>
          </a:xfrm>
          <a:prstGeom prst="rect">
            <a:avLst/>
          </a:prstGeom>
        </p:spPr>
      </p:pic>
      <p:pic>
        <p:nvPicPr>
          <p:cNvPr id="6" name="图片 5"/>
          <p:cNvPicPr>
            <a:picLocks noChangeAspect="1"/>
          </p:cNvPicPr>
          <p:nvPr/>
        </p:nvPicPr>
        <p:blipFill>
          <a:blip r:embed="rId2"/>
          <a:stretch>
            <a:fillRect/>
          </a:stretch>
        </p:blipFill>
        <p:spPr>
          <a:xfrm>
            <a:off x="4636135" y="1974850"/>
            <a:ext cx="4413250" cy="3776345"/>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接连接符 1"/>
          <p:cNvCxnSpPr/>
          <p:nvPr/>
        </p:nvCxnSpPr>
        <p:spPr>
          <a:xfrm>
            <a:off x="4572000" y="0"/>
            <a:ext cx="0" cy="68580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 name="文本框 8"/>
          <p:cNvSpPr txBox="1"/>
          <p:nvPr/>
        </p:nvSpPr>
        <p:spPr>
          <a:xfrm>
            <a:off x="144145" y="1229995"/>
            <a:ext cx="802005" cy="368300"/>
          </a:xfrm>
          <a:prstGeom prst="rect">
            <a:avLst/>
          </a:prstGeom>
          <a:noFill/>
        </p:spPr>
        <p:txBody>
          <a:bodyPr wrap="none" rtlCol="0" anchor="t">
            <a:spAutoFit/>
          </a:bodyPr>
          <a:p>
            <a:r>
              <a:rPr lang="zh-CN" altLang="en-US" b="1" dirty="0">
                <a:sym typeface="+mn-ea"/>
              </a:rPr>
              <a:t>STEP </a:t>
            </a:r>
            <a:r>
              <a:rPr lang="en-US" altLang="zh-CN" b="1" dirty="0">
                <a:sym typeface="+mn-ea"/>
              </a:rPr>
              <a:t>6</a:t>
            </a:r>
            <a:endParaRPr lang="en-US" altLang="zh-CN" b="1" dirty="0">
              <a:sym typeface="+mn-ea"/>
            </a:endParaRPr>
          </a:p>
        </p:txBody>
      </p:sp>
      <p:sp>
        <p:nvSpPr>
          <p:cNvPr id="3" name="文本框 2"/>
          <p:cNvSpPr txBox="1"/>
          <p:nvPr/>
        </p:nvSpPr>
        <p:spPr>
          <a:xfrm>
            <a:off x="5033645" y="1229995"/>
            <a:ext cx="802005" cy="368300"/>
          </a:xfrm>
          <a:prstGeom prst="rect">
            <a:avLst/>
          </a:prstGeom>
          <a:noFill/>
        </p:spPr>
        <p:txBody>
          <a:bodyPr wrap="none" rtlCol="0" anchor="t">
            <a:spAutoFit/>
          </a:bodyPr>
          <a:p>
            <a:r>
              <a:rPr lang="zh-CN" altLang="en-US" b="1" dirty="0">
                <a:sym typeface="+mn-ea"/>
              </a:rPr>
              <a:t>STEP </a:t>
            </a:r>
            <a:r>
              <a:rPr lang="en-US" altLang="zh-CN" b="1" dirty="0">
                <a:sym typeface="+mn-ea"/>
              </a:rPr>
              <a:t>7</a:t>
            </a:r>
            <a:endParaRPr lang="en-US" altLang="zh-CN" b="1" dirty="0">
              <a:sym typeface="+mn-ea"/>
            </a:endParaRPr>
          </a:p>
        </p:txBody>
      </p:sp>
      <p:pic>
        <p:nvPicPr>
          <p:cNvPr id="6" name="图片 5"/>
          <p:cNvPicPr>
            <a:picLocks noChangeAspect="1"/>
          </p:cNvPicPr>
          <p:nvPr/>
        </p:nvPicPr>
        <p:blipFill>
          <a:blip r:embed="rId1"/>
          <a:stretch>
            <a:fillRect/>
          </a:stretch>
        </p:blipFill>
        <p:spPr>
          <a:xfrm>
            <a:off x="367030" y="1598295"/>
            <a:ext cx="3463290" cy="4657090"/>
          </a:xfrm>
          <a:prstGeom prst="rect">
            <a:avLst/>
          </a:prstGeom>
        </p:spPr>
      </p:pic>
      <p:pic>
        <p:nvPicPr>
          <p:cNvPr id="7" name="图片 6"/>
          <p:cNvPicPr>
            <a:picLocks noChangeAspect="1"/>
          </p:cNvPicPr>
          <p:nvPr/>
        </p:nvPicPr>
        <p:blipFill>
          <a:blip r:embed="rId2"/>
          <a:stretch>
            <a:fillRect/>
          </a:stretch>
        </p:blipFill>
        <p:spPr>
          <a:xfrm>
            <a:off x="4942205" y="1718945"/>
            <a:ext cx="3767455" cy="4415790"/>
          </a:xfrm>
          <a:prstGeom prst="rect">
            <a:avLst/>
          </a:prstGeom>
        </p:spPr>
      </p:pic>
    </p:spTree>
  </p:cSld>
  <p:clrMapOvr>
    <a:masterClrMapping/>
  </p:clrMapOvr>
</p:sld>
</file>

<file path=ppt/tags/tag1.xml><?xml version="1.0" encoding="utf-8"?>
<p:tagLst xmlns:p="http://schemas.openxmlformats.org/presentationml/2006/main">
  <p:tag name="COMMONDATA" val="eyJoZGlkIjoiNGMyNTBjNjgxNjNmOTBlN2I2YzZhZjA3MTRiYzk2OGEifQ=="/>
  <p:tag name="KSO_WPP_MARK_KEY" val="f6f77285-1627-4d8e-a777-68f9a11c751a"/>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1789</Words>
  <Application>WPS 演示</Application>
  <PresentationFormat>全屏显示(4:3)</PresentationFormat>
  <Paragraphs>71</Paragraphs>
  <Slides>7</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7</vt:i4>
      </vt:variant>
    </vt:vector>
  </HeadingPairs>
  <TitlesOfParts>
    <vt:vector size="17" baseType="lpstr">
      <vt:lpstr>Arial</vt:lpstr>
      <vt:lpstr>宋体</vt:lpstr>
      <vt:lpstr>Wingdings</vt:lpstr>
      <vt:lpstr>微软雅黑</vt:lpstr>
      <vt:lpstr>等线</vt:lpstr>
      <vt:lpstr>Calibri</vt:lpstr>
      <vt:lpstr>Arial Unicode MS</vt:lpstr>
      <vt:lpstr>Calibri Light</vt:lpstr>
      <vt:lpstr>等线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39463</dc:creator>
  <cp:lastModifiedBy>Administrator</cp:lastModifiedBy>
  <cp:revision>128</cp:revision>
  <dcterms:created xsi:type="dcterms:W3CDTF">2021-04-19T12:55:00Z</dcterms:created>
  <dcterms:modified xsi:type="dcterms:W3CDTF">2022-11-07T06:27:57Z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C0168910AC424DF99245C2985DCA0A2D</vt:lpwstr>
  </property>
  <property fmtid="{D5CDD505-2E9C-101B-9397-08002B2CF9AE}" pid="3" name="KSOProductBuildVer">
    <vt:lpwstr>2052-11.1.0.12598</vt:lpwstr>
  </property>
</Properties>
</file>