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Lst>
  <p:sldSz cx="9144000" cy="6858000" type="screen4x3"/>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4.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6CD1-6413-4FAF-BC33-3E54CB5188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png"/><Relationship Id="rId2" Type="http://schemas.openxmlformats.org/officeDocument/2006/relationships/hyperlink" Target="mailto:customerservice@hulalahome.com" TargetMode="Externa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tags" Target="../tags/tag3.xml"/><Relationship Id="rId4" Type="http://schemas.openxmlformats.org/officeDocument/2006/relationships/image" Target="../media/image10.png"/><Relationship Id="rId3" Type="http://schemas.openxmlformats.org/officeDocument/2006/relationships/tags" Target="../tags/tag2.xml"/><Relationship Id="rId2" Type="http://schemas.openxmlformats.org/officeDocument/2006/relationships/image" Target="../media/image9.png"/><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stretch>
            <a:fillRect/>
          </a:stretch>
        </p:blipFill>
        <p:spPr>
          <a:xfrm>
            <a:off x="5519837" y="518562"/>
            <a:ext cx="2620108" cy="967154"/>
          </a:xfrm>
          <a:prstGeom prst="rect">
            <a:avLst/>
          </a:prstGeom>
        </p:spPr>
      </p:pic>
      <p:cxnSp>
        <p:nvCxnSpPr>
          <p:cNvPr id="5" name="直接连接符 4"/>
          <p:cNvCxnSpPr/>
          <p:nvPr/>
        </p:nvCxnSpPr>
        <p:spPr>
          <a:xfrm flipH="1">
            <a:off x="4563478" y="0"/>
            <a:ext cx="8522" cy="69117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657259" y="5436006"/>
            <a:ext cx="4345265" cy="291170"/>
          </a:xfrm>
          <a:prstGeom prst="rect">
            <a:avLst/>
          </a:prstGeom>
          <a:noFill/>
        </p:spPr>
        <p:txBody>
          <a:bodyPr wrap="square">
            <a:spAutoFit/>
          </a:bodyPr>
          <a:lstStyle/>
          <a:p>
            <a:r>
              <a:rPr lang="zh-CN" altLang="en-US" sz="1290" b="1" dirty="0">
                <a:latin typeface="微软雅黑" panose="020B0503020204020204" pitchFamily="34" charset="-122"/>
                <a:ea typeface="微软雅黑" panose="020B0503020204020204" pitchFamily="34" charset="-122"/>
              </a:rPr>
              <a:t>NOTE:</a:t>
            </a:r>
            <a:endParaRPr lang="zh-CN" altLang="en-US" sz="129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572000" y="5367801"/>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990504" y="4491383"/>
            <a:ext cx="1965748" cy="291170"/>
          </a:xfrm>
          <a:prstGeom prst="rect">
            <a:avLst/>
          </a:prstGeom>
          <a:noFill/>
        </p:spPr>
        <p:txBody>
          <a:bodyPr wrap="square">
            <a:spAutoFit/>
          </a:bodyPr>
          <a:lstStyle/>
          <a:p>
            <a:r>
              <a:rPr lang="en-US" altLang="zh-CN" sz="1290" b="1" dirty="0">
                <a:latin typeface="微软雅黑" panose="020B0503020204020204" pitchFamily="34" charset="-122"/>
                <a:ea typeface="微软雅黑" panose="020B0503020204020204" pitchFamily="34" charset="-122"/>
              </a:rPr>
              <a:t>ITEM NO.</a:t>
            </a:r>
            <a:r>
              <a:rPr lang="zh-CN" altLang="en-US" sz="1290" b="1" dirty="0">
                <a:latin typeface="微软雅黑" panose="020B0503020204020204" pitchFamily="34" charset="-122"/>
                <a:ea typeface="微软雅黑" panose="020B0503020204020204" pitchFamily="34" charset="-122"/>
              </a:rPr>
              <a:t> </a:t>
            </a:r>
            <a:r>
              <a:rPr lang="en-US" altLang="zh-CN" sz="1290" b="1" dirty="0" smtClean="0">
                <a:latin typeface="微软雅黑" panose="020B0503020204020204" pitchFamily="34" charset="-122"/>
                <a:ea typeface="微软雅黑" panose="020B0503020204020204" pitchFamily="34" charset="-122"/>
              </a:rPr>
              <a:t>OFDT0092</a:t>
            </a:r>
            <a:endParaRPr lang="zh-CN" altLang="en-US" sz="1290" b="1" dirty="0">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4572000" y="577126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63478" y="6453335"/>
            <a:ext cx="4580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643138" y="5908804"/>
            <a:ext cx="4406484" cy="433324"/>
          </a:xfrm>
          <a:prstGeom prst="rect">
            <a:avLst/>
          </a:prstGeom>
          <a:noFill/>
        </p:spPr>
        <p:txBody>
          <a:bodyPr wrap="square">
            <a:spAutoFit/>
          </a:bodyPr>
          <a:lstStyle/>
          <a:p>
            <a:r>
              <a:rPr lang="zh-CN" altLang="en-US" sz="1110" dirty="0">
                <a:latin typeface="微软雅黑" panose="020B0503020204020204" pitchFamily="34" charset="-122"/>
                <a:ea typeface="微软雅黑" panose="020B0503020204020204" pitchFamily="34" charset="-122"/>
              </a:rPr>
              <a:t>This brochure contains IMPORTANT safty info.  Please read and keep for future reference.</a:t>
            </a:r>
            <a:endParaRPr lang="zh-CN" altLang="en-US" sz="111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560701" y="518562"/>
            <a:ext cx="1497623" cy="348109"/>
          </a:xfrm>
          <a:prstGeom prst="rect">
            <a:avLst/>
          </a:prstGeom>
          <a:noFill/>
        </p:spPr>
        <p:txBody>
          <a:bodyPr wrap="square">
            <a:spAutoFit/>
          </a:bodyPr>
          <a:lstStyle/>
          <a:p>
            <a:r>
              <a:rPr lang="zh-CN" altLang="en-US" sz="1660" b="1" dirty="0">
                <a:latin typeface="微软雅黑" panose="020B0503020204020204" pitchFamily="34" charset="-122"/>
                <a:ea typeface="微软雅黑" panose="020B0503020204020204" pitchFamily="34" charset="-122"/>
              </a:rPr>
              <a:t>WARRANTY</a:t>
            </a:r>
            <a:endParaRPr lang="zh-CN" altLang="en-US" sz="1660"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259823" y="888813"/>
            <a:ext cx="4099381" cy="1911805"/>
          </a:xfrm>
          <a:prstGeom prst="rect">
            <a:avLst/>
          </a:prstGeom>
          <a:noFill/>
        </p:spPr>
        <p:txBody>
          <a:bodyPr wrap="square">
            <a:spAutoFit/>
          </a:bodyPr>
          <a:lstStyle/>
          <a:p>
            <a:pPr algn="just">
              <a:lnSpc>
                <a:spcPct val="150000"/>
              </a:lnSpc>
            </a:pPr>
            <a:r>
              <a:rPr lang="zh-CN" altLang="en-US" sz="1000" dirty="0">
                <a:latin typeface="微软雅黑" panose="020B0503020204020204" pitchFamily="34" charset="-122"/>
                <a:ea typeface="微软雅黑" panose="020B0503020204020204" pitchFamily="34" charset="-122"/>
              </a:rPr>
              <a:t>We strive to offer high-quality products, and we also try our best to satisfy each and every customer that orders from us with product or service as needed. We provide 30 days warranty starting from the time you receive the item. Each customer must provide a record of their order such as the order number, or item receipt for any items that are out of the warranty period you may also still receive replacement parts by purchasing them with our company if they are available.</a:t>
            </a:r>
            <a:endParaRPr lang="zh-CN" altLang="en-US" sz="1000"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531736" y="2835343"/>
            <a:ext cx="5682495" cy="3066415"/>
          </a:xfrm>
          <a:prstGeom prst="rect">
            <a:avLst/>
          </a:prstGeom>
          <a:noFill/>
        </p:spPr>
        <p:txBody>
          <a:bodyPr wrap="square">
            <a:spAutoFit/>
          </a:bodyPr>
          <a:lstStyle/>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Are you having difficulty</a:t>
            </a:r>
            <a:endParaRPr lang="zh-CN" altLang="en-US" sz="1285" b="1" dirty="0">
              <a:latin typeface="微软雅黑" panose="020B0503020204020204" pitchFamily="34" charset="-122"/>
              <a:ea typeface="微软雅黑" panose="020B0503020204020204" pitchFamily="34" charset="-122"/>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with assembly? Missing parts?</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 </a:t>
            </a:r>
            <a:r>
              <a:rPr lang="en-US" altLang="zh-CN" sz="1285" b="1" dirty="0">
                <a:latin typeface="微软雅黑" panose="020B0503020204020204" pitchFamily="34" charset="-122"/>
                <a:ea typeface="微软雅黑" panose="020B0503020204020204" pitchFamily="34" charset="-122"/>
                <a:sym typeface="+mn-ea"/>
              </a:rPr>
              <a:t>Please send</a:t>
            </a:r>
            <a:r>
              <a:rPr lang="zh-CN" altLang="en-US" sz="1285" b="1" dirty="0">
                <a:latin typeface="微软雅黑" panose="020B0503020204020204" pitchFamily="34" charset="-122"/>
                <a:ea typeface="微软雅黑" panose="020B0503020204020204" pitchFamily="34" charset="-122"/>
                <a:sym typeface="+mn-ea"/>
              </a:rPr>
              <a:t> email with your order No</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hlinkClick r:id="rId2"/>
              </a:rPr>
              <a:t>customerservice@hulalahome.com</a:t>
            </a:r>
            <a:r>
              <a:rPr lang="en-US" altLang="zh-CN" sz="1285" b="1" dirty="0">
                <a:latin typeface="微软雅黑" panose="020B0503020204020204" pitchFamily="34" charset="-122"/>
                <a:ea typeface="微软雅黑" panose="020B0503020204020204" pitchFamily="34" charset="-122"/>
                <a:sym typeface="+mn-ea"/>
              </a:rPr>
              <a:t> </a:t>
            </a:r>
            <a:endParaRPr lang="zh-CN" altLang="en-US"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For return, Please check the return policy with</a:t>
            </a:r>
            <a:endParaRPr lang="en-US" altLang="zh-CN" sz="1285" b="1" dirty="0">
              <a:latin typeface="微软雅黑" panose="020B0503020204020204" pitchFamily="34" charset="-122"/>
              <a:ea typeface="微软雅黑" panose="020B0503020204020204" pitchFamily="34" charset="-122"/>
            </a:endParaRPr>
          </a:p>
          <a:p>
            <a:pPr>
              <a:lnSpc>
                <a:spcPct val="150000"/>
              </a:lnSpc>
            </a:pPr>
            <a:r>
              <a:rPr lang="en-US" altLang="zh-CN" sz="1285" b="1" dirty="0">
                <a:latin typeface="微软雅黑" panose="020B0503020204020204" pitchFamily="34" charset="-122"/>
                <a:ea typeface="微软雅黑" panose="020B0503020204020204" pitchFamily="34" charset="-122"/>
                <a:sym typeface="+mn-ea"/>
              </a:rPr>
              <a:t>                 the retailer or </a:t>
            </a:r>
            <a:r>
              <a:rPr lang="en-US" altLang="zh-CN" sz="1285" b="1" dirty="0" err="1">
                <a:latin typeface="微软雅黑" panose="020B0503020204020204" pitchFamily="34" charset="-122"/>
                <a:ea typeface="微软雅黑" panose="020B0503020204020204" pitchFamily="34" charset="-122"/>
                <a:sym typeface="+mn-ea"/>
              </a:rPr>
              <a:t>MarketPlace</a:t>
            </a:r>
            <a:r>
              <a:rPr lang="en-US" altLang="zh-CN" sz="1285" b="1" dirty="0">
                <a:latin typeface="微软雅黑" panose="020B0503020204020204" pitchFamily="34" charset="-122"/>
                <a:ea typeface="微软雅黑" panose="020B0503020204020204" pitchFamily="34" charset="-122"/>
                <a:sym typeface="+mn-ea"/>
              </a:rPr>
              <a:t> you bought from.</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Appreciated your purchasing from us. </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Pop up your life by our furniture piece!</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 </a:t>
            </a:r>
            <a:endParaRPr lang="zh-CN" altLang="en-US" sz="1290" b="1" dirty="0">
              <a:latin typeface="微软雅黑" panose="020B0503020204020204" pitchFamily="34" charset="-122"/>
              <a:ea typeface="微软雅黑" panose="020B0503020204020204" pitchFamily="34" charset="-122"/>
            </a:endParaRPr>
          </a:p>
        </p:txBody>
      </p:sp>
      <p:pic>
        <p:nvPicPr>
          <p:cNvPr id="21" name="图片 20" descr="微信图片_20210428165839.png"/>
          <p:cNvPicPr>
            <a:picLocks noChangeAspect="1"/>
          </p:cNvPicPr>
          <p:nvPr/>
        </p:nvPicPr>
        <p:blipFill>
          <a:blip r:embed="rId3" cstate="print"/>
          <a:stretch>
            <a:fillRect/>
          </a:stretch>
        </p:blipFill>
        <p:spPr>
          <a:xfrm>
            <a:off x="5898437" y="2159155"/>
            <a:ext cx="1828243" cy="21170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83580" y="274515"/>
            <a:ext cx="3922705" cy="738664"/>
          </a:xfrm>
          <a:prstGeom prst="rect">
            <a:avLst/>
          </a:prstGeom>
          <a:noFill/>
        </p:spPr>
        <p:txBody>
          <a:bodyPr wrap="square">
            <a:spAutoFit/>
          </a:bodyPr>
          <a:lstStyle/>
          <a:p>
            <a:r>
              <a:rPr lang="zh-CN" altLang="en-US" sz="2400" b="1" dirty="0">
                <a:solidFill>
                  <a:srgbClr val="5FB16C"/>
                </a:solidFill>
                <a:latin typeface="微软雅黑" panose="020B0503020204020204" pitchFamily="34" charset="-122"/>
                <a:ea typeface="微软雅黑" panose="020B0503020204020204" pitchFamily="34" charset="-122"/>
              </a:rPr>
              <a:t>MAINTAINANCE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zh-CN" altLang="en-US" b="1" dirty="0">
                <a:solidFill>
                  <a:srgbClr val="5FB16C"/>
                </a:solidFill>
                <a:latin typeface="微软雅黑" panose="020B0503020204020204" pitchFamily="34" charset="-122"/>
                <a:ea typeface="微软雅黑" panose="020B0503020204020204" pitchFamily="34" charset="-122"/>
              </a:rPr>
              <a:t>AND WARNING</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90309" y="1029219"/>
            <a:ext cx="3634450" cy="4687886"/>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Keep furniture away from heat.</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clean furniture with harsh cleansers or polish. Do not use detergents, Solvents, abrasives, spray packs or leather cleaner. Use non-color mild soap with warm water clean spills(Mix 1:10 soap to water)</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place furniture under direct sunlight, material will possibly fade over time.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use on site dry Cleaning machine.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Children should not climb or jump on the furniture.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write on furniture without a padded barrier to protect the surface.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To obtain the longest lifespan of your outdoor products, avoid exposure to rain or snow, and direct sunshine for long time. Whenever possible cover the product and/or place under patio or awnings.</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Not for commercial use, For residential use only.</a:t>
            </a:r>
            <a:endParaRPr lang="zh-CN" altLang="en-US" sz="1200"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151074" y="5820705"/>
            <a:ext cx="4572000"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Weight Limitation</a:t>
            </a:r>
            <a:endParaRPr lang="zh-CN" altLang="en-US" sz="12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5487514" y="5837173"/>
            <a:ext cx="2908341"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Estimated Duration Of Assembly</a:t>
            </a:r>
            <a:endParaRPr lang="zh-CN" altLang="en-US" sz="12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1151074" y="6244097"/>
            <a:ext cx="4774556" cy="368300"/>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2</a:t>
            </a:r>
            <a:r>
              <a:rPr lang="en-US" altLang="zh-CN" b="1" dirty="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0LBS</a:t>
            </a:r>
            <a:endParaRPr lang="zh-CN" altLang="en-US" b="1"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5464364" y="6197871"/>
            <a:ext cx="2528562" cy="36933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5-10 MINUTES </a:t>
            </a:r>
            <a:endParaRPr lang="zh-CN" altLang="en-US" b="1" dirty="0">
              <a:latin typeface="微软雅黑" panose="020B0503020204020204" pitchFamily="34" charset="-122"/>
              <a:ea typeface="微软雅黑" panose="020B0503020204020204" pitchFamily="34" charset="-122"/>
            </a:endParaRPr>
          </a:p>
        </p:txBody>
      </p:sp>
      <p:pic>
        <p:nvPicPr>
          <p:cNvPr id="20" name="图片 19"/>
          <p:cNvPicPr>
            <a:picLocks noChangeAspect="1"/>
          </p:cNvPicPr>
          <p:nvPr/>
        </p:nvPicPr>
        <p:blipFill>
          <a:blip r:embed="rId1" cstate="print"/>
          <a:stretch>
            <a:fillRect/>
          </a:stretch>
        </p:blipFill>
        <p:spPr>
          <a:xfrm>
            <a:off x="387752" y="5841525"/>
            <a:ext cx="706055" cy="712039"/>
          </a:xfrm>
          <a:prstGeom prst="rect">
            <a:avLst/>
          </a:prstGeom>
        </p:spPr>
      </p:pic>
      <p:pic>
        <p:nvPicPr>
          <p:cNvPr id="22" name="图片 21"/>
          <p:cNvPicPr>
            <a:picLocks noChangeAspect="1"/>
          </p:cNvPicPr>
          <p:nvPr/>
        </p:nvPicPr>
        <p:blipFill>
          <a:blip r:embed="rId2" cstate="print"/>
          <a:stretch>
            <a:fillRect/>
          </a:stretch>
        </p:blipFill>
        <p:spPr>
          <a:xfrm>
            <a:off x="4937716" y="5855164"/>
            <a:ext cx="526648" cy="725604"/>
          </a:xfrm>
          <a:prstGeom prst="rect">
            <a:avLst/>
          </a:prstGeom>
        </p:spPr>
      </p:pic>
      <p:sp>
        <p:nvSpPr>
          <p:cNvPr id="23" name="椭圆 22"/>
          <p:cNvSpPr/>
          <p:nvPr/>
        </p:nvSpPr>
        <p:spPr>
          <a:xfrm>
            <a:off x="387752" y="114847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87752" y="136642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87752" y="250009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87752" y="297313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87752" y="366707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87752" y="409614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87752" y="524599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4845353" y="261015"/>
            <a:ext cx="3922704"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PARTS</a:t>
            </a:r>
            <a:endParaRPr lang="en-US" altLang="zh-CN" sz="2400"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33" name="椭圆 32"/>
          <p:cNvSpPr/>
          <p:nvPr/>
        </p:nvSpPr>
        <p:spPr>
          <a:xfrm>
            <a:off x="387752" y="319403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3" cstate="print"/>
          <a:srcRect/>
          <a:stretch>
            <a:fillRect/>
          </a:stretch>
        </p:blipFill>
        <p:spPr bwMode="auto">
          <a:xfrm>
            <a:off x="5234940" y="1050443"/>
            <a:ext cx="3326130" cy="451596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283580" y="366875"/>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HARDWARE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800162" y="365247"/>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ASSEMBLY</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INSTRUCTIONS</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283580" y="3550984"/>
            <a:ext cx="3922705" cy="369332"/>
          </a:xfrm>
          <a:prstGeom prst="rect">
            <a:avLst/>
          </a:prstGeom>
          <a:noFill/>
        </p:spPr>
        <p:txBody>
          <a:bodyPr wrap="square">
            <a:spAutoFit/>
          </a:bodyPr>
          <a:lstStyle/>
          <a:p>
            <a:r>
              <a:rPr lang="en-US" altLang="zh-CN" b="1" dirty="0">
                <a:solidFill>
                  <a:srgbClr val="5FB16C"/>
                </a:solidFill>
                <a:latin typeface="微软雅黑" panose="020B0503020204020204" pitchFamily="34" charset="-122"/>
                <a:ea typeface="微软雅黑" panose="020B0503020204020204" pitchFamily="34" charset="-122"/>
              </a:rPr>
              <a:t>SPARE</a:t>
            </a:r>
            <a:endParaRPr lang="zh-CN" altLang="en-US" sz="1400" b="1" dirty="0">
              <a:solidFill>
                <a:srgbClr val="5FB16C"/>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257906" y="5715251"/>
            <a:ext cx="4122165" cy="763735"/>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zh-CN" altLang="en-US" sz="12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4800162" y="5736196"/>
            <a:ext cx="4078955" cy="994568"/>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zh-CN" altLang="en-US" b="1" dirty="0"/>
              <a:t>STEP </a:t>
            </a:r>
            <a:r>
              <a:rPr lang="zh-CN" altLang="en-US" b="1" dirty="0" smtClean="0"/>
              <a:t>1:</a:t>
            </a:r>
            <a:r>
              <a:rPr lang="en-US" altLang="zh-CN" dirty="0" smtClean="0"/>
              <a:t>Insert caster E to bottom of the spider base D, attach the metal cover F on top of the base then insert the gas lift to the center hole of the base.</a:t>
            </a:r>
            <a:endParaRPr lang="en-US" altLang="zh-CN" dirty="0" smtClean="0"/>
          </a:p>
          <a:p>
            <a:endParaRPr lang="zh-CN" altLang="en-US" dirty="0"/>
          </a:p>
        </p:txBody>
      </p:sp>
      <p:pic>
        <p:nvPicPr>
          <p:cNvPr id="1026" name="Picture 2"/>
          <p:cNvPicPr>
            <a:picLocks noChangeAspect="1" noChangeArrowheads="1"/>
          </p:cNvPicPr>
          <p:nvPr/>
        </p:nvPicPr>
        <p:blipFill>
          <a:blip r:embed="rId1" cstate="print"/>
          <a:srcRect/>
          <a:stretch>
            <a:fillRect/>
          </a:stretch>
        </p:blipFill>
        <p:spPr bwMode="auto">
          <a:xfrm>
            <a:off x="4893944" y="1360170"/>
            <a:ext cx="3799659" cy="4091940"/>
          </a:xfrm>
          <a:prstGeom prst="rect">
            <a:avLst/>
          </a:prstGeom>
          <a:noFill/>
          <a:ln w="9525">
            <a:noFill/>
            <a:miter lim="800000"/>
            <a:headEnd/>
            <a:tailEnd/>
          </a:ln>
        </p:spPr>
      </p:pic>
      <p:pic>
        <p:nvPicPr>
          <p:cNvPr id="2050" name="Picture 2"/>
          <p:cNvPicPr>
            <a:picLocks noChangeAspect="1" noChangeArrowheads="1"/>
          </p:cNvPicPr>
          <p:nvPr/>
        </p:nvPicPr>
        <p:blipFill>
          <a:blip r:embed="rId2" cstate="print"/>
          <a:srcRect/>
          <a:stretch>
            <a:fillRect/>
          </a:stretch>
        </p:blipFill>
        <p:spPr bwMode="auto">
          <a:xfrm>
            <a:off x="377190" y="1179628"/>
            <a:ext cx="4101464" cy="1677872"/>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07670" y="3943518"/>
            <a:ext cx="1775460" cy="178198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257906" y="5715251"/>
            <a:ext cx="4122165" cy="1225400"/>
          </a:xfrm>
          <a:prstGeom prst="rect">
            <a:avLst/>
          </a:prstGeom>
          <a:noFill/>
        </p:spPr>
        <p:txBody>
          <a:bodyPr wrap="square">
            <a:spAutoFit/>
          </a:bodyPr>
          <a:lstStyle/>
          <a:p>
            <a:pPr algn="just">
              <a:lnSpc>
                <a:spcPts val="1800"/>
              </a:lnSpc>
            </a:pPr>
            <a:r>
              <a:rPr lang="en-US" altLang="zh-CN" sz="1200" b="1" dirty="0">
                <a:latin typeface="微软雅黑" panose="020B0503020204020204" pitchFamily="34" charset="-122"/>
                <a:ea typeface="微软雅黑" panose="020B0503020204020204" pitchFamily="34" charset="-122"/>
              </a:rPr>
              <a:t>STEP </a:t>
            </a:r>
            <a:r>
              <a:rPr lang="en-US" altLang="zh-CN" sz="1200" b="1" dirty="0" smtClean="0">
                <a:latin typeface="微软雅黑" panose="020B0503020204020204" pitchFamily="34" charset="-122"/>
                <a:ea typeface="微软雅黑" panose="020B0503020204020204" pitchFamily="34" charset="-122"/>
              </a:rPr>
              <a:t>2:</a:t>
            </a:r>
            <a:r>
              <a:rPr lang="en-US" altLang="zh-CN" sz="1200" dirty="0" smtClean="0">
                <a:latin typeface="微软雅黑" panose="020B0503020204020204" pitchFamily="34" charset="-122"/>
                <a:ea typeface="微软雅黑" panose="020B0503020204020204" pitchFamily="34" charset="-122"/>
              </a:rPr>
              <a:t>Use bolt G and allen key H to attach mechanism B to bottom of the seat,make sure the holes on under seat align with metal plate,then fasten bolts to secure.</a:t>
            </a:r>
            <a:endParaRPr lang="en-US" altLang="zh-CN" sz="1200" dirty="0" smtClean="0">
              <a:latin typeface="微软雅黑" panose="020B0503020204020204" pitchFamily="34" charset="-122"/>
              <a:ea typeface="微软雅黑" panose="020B0503020204020204" pitchFamily="34" charset="-122"/>
            </a:endParaRPr>
          </a:p>
          <a:p>
            <a:pPr algn="just">
              <a:lnSpc>
                <a:spcPts val="1800"/>
              </a:lnSpc>
            </a:pPr>
            <a:endParaRPr lang="zh-CN" altLang="en-US" sz="12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800162" y="5736196"/>
            <a:ext cx="4078955" cy="994568"/>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en-US" altLang="zh-CN" b="1" dirty="0"/>
              <a:t>STEP </a:t>
            </a:r>
            <a:r>
              <a:rPr lang="en-US" altLang="zh-CN" b="1" dirty="0" smtClean="0"/>
              <a:t>3:</a:t>
            </a:r>
            <a:r>
              <a:rPr lang="en-US" altLang="zh-CN" dirty="0" smtClean="0"/>
              <a:t>Set the chair seat A upright and align top of gas lift C and center hole of metal plate B,push down to secure.</a:t>
            </a:r>
            <a:endParaRPr lang="en-US" altLang="zh-CN" dirty="0" smtClean="0"/>
          </a:p>
          <a:p>
            <a:endParaRPr lang="zh-CN" altLang="en-US" dirty="0"/>
          </a:p>
        </p:txBody>
      </p:sp>
      <p:sp>
        <p:nvSpPr>
          <p:cNvPr id="10" name="文本框 9"/>
          <p:cNvSpPr txBox="1"/>
          <p:nvPr/>
        </p:nvSpPr>
        <p:spPr>
          <a:xfrm>
            <a:off x="742006" y="4088130"/>
            <a:ext cx="2808567" cy="1225400"/>
          </a:xfrm>
          <a:prstGeom prst="rect">
            <a:avLst/>
          </a:prstGeom>
          <a:noFill/>
        </p:spPr>
        <p:txBody>
          <a:bodyPr wrap="square">
            <a:spAutoFit/>
          </a:bodyPr>
          <a:lstStyle/>
          <a:p>
            <a:pPr algn="just">
              <a:lnSpc>
                <a:spcPts val="1800"/>
              </a:lnSpc>
            </a:pPr>
            <a:r>
              <a:rPr lang="en-US" altLang="zh-CN" sz="1200" b="1" dirty="0">
                <a:latin typeface="微软雅黑" panose="020B0503020204020204" pitchFamily="34" charset="-122"/>
                <a:ea typeface="微软雅黑" panose="020B0503020204020204" pitchFamily="34" charset="-122"/>
              </a:rPr>
              <a:t>Attention: </a:t>
            </a:r>
            <a:r>
              <a:rPr lang="en-US" altLang="zh-CN" sz="1200" b="1" dirty="0" smtClean="0">
                <a:latin typeface="微软雅黑" panose="020B0503020204020204" pitchFamily="34" charset="-122"/>
                <a:ea typeface="微软雅黑" panose="020B0503020204020204" pitchFamily="34" charset="-122"/>
              </a:rPr>
              <a:t>Do not fully tighten the bolts until all the bolts align with the holes;please be sure you align the hole first !</a:t>
            </a:r>
            <a:endParaRPr lang="en-US" altLang="zh-CN" sz="1200" b="1" dirty="0" smtClean="0">
              <a:latin typeface="微软雅黑" panose="020B0503020204020204" pitchFamily="34" charset="-122"/>
              <a:ea typeface="微软雅黑" panose="020B0503020204020204" pitchFamily="34" charset="-122"/>
            </a:endParaRPr>
          </a:p>
          <a:p>
            <a:pPr algn="just">
              <a:lnSpc>
                <a:spcPts val="1800"/>
              </a:lnSpc>
            </a:pPr>
            <a:endParaRPr lang="zh-CN" altLang="en-US" sz="1200" b="1" dirty="0">
              <a:latin typeface="微软雅黑" panose="020B0503020204020204" pitchFamily="34" charset="-122"/>
              <a:ea typeface="微软雅黑" panose="020B0503020204020204" pitchFamily="34" charset="-122"/>
            </a:endParaRPr>
          </a:p>
        </p:txBody>
      </p:sp>
      <p:pic>
        <p:nvPicPr>
          <p:cNvPr id="2050" name="Picture 2"/>
          <p:cNvPicPr>
            <a:picLocks noChangeAspect="1" noChangeArrowheads="1"/>
          </p:cNvPicPr>
          <p:nvPr>
            <p:custDataLst>
              <p:tags r:id="rId1"/>
            </p:custDataLst>
          </p:nvPr>
        </p:nvPicPr>
        <p:blipFill>
          <a:blip r:embed="rId2" cstate="print"/>
          <a:srcRect/>
          <a:stretch>
            <a:fillRect/>
          </a:stretch>
        </p:blipFill>
        <p:spPr bwMode="auto">
          <a:xfrm>
            <a:off x="380999" y="476358"/>
            <a:ext cx="3301211" cy="3489852"/>
          </a:xfrm>
          <a:prstGeom prst="rect">
            <a:avLst/>
          </a:prstGeom>
          <a:noFill/>
          <a:ln w="9525">
            <a:noFill/>
            <a:miter lim="800000"/>
            <a:headEnd/>
            <a:tailEnd/>
          </a:ln>
        </p:spPr>
      </p:pic>
      <p:pic>
        <p:nvPicPr>
          <p:cNvPr id="2051" name="Picture 3"/>
          <p:cNvPicPr>
            <a:picLocks noChangeAspect="1" noChangeArrowheads="1"/>
          </p:cNvPicPr>
          <p:nvPr>
            <p:custDataLst>
              <p:tags r:id="rId3"/>
            </p:custDataLst>
          </p:nvPr>
        </p:nvPicPr>
        <p:blipFill>
          <a:blip r:embed="rId4" cstate="print"/>
          <a:srcRect/>
          <a:stretch>
            <a:fillRect/>
          </a:stretch>
        </p:blipFill>
        <p:spPr bwMode="auto">
          <a:xfrm>
            <a:off x="5266055" y="476250"/>
            <a:ext cx="2836545" cy="3216275"/>
          </a:xfrm>
          <a:prstGeom prst="rect">
            <a:avLst/>
          </a:prstGeom>
          <a:noFill/>
          <a:ln w="9525">
            <a:noFill/>
            <a:miter lim="800000"/>
            <a:headEnd/>
            <a:tailEnd/>
          </a:ln>
        </p:spPr>
      </p:pic>
      <p:pic>
        <p:nvPicPr>
          <p:cNvPr id="4" name="图片 3"/>
          <p:cNvPicPr>
            <a:picLocks noChangeAspect="1"/>
          </p:cNvPicPr>
          <p:nvPr>
            <p:custDataLst>
              <p:tags r:id="rId5"/>
            </p:custDataLst>
          </p:nvPr>
        </p:nvPicPr>
        <p:blipFill>
          <a:blip r:embed="rId6"/>
          <a:stretch>
            <a:fillRect/>
          </a:stretch>
        </p:blipFill>
        <p:spPr>
          <a:xfrm>
            <a:off x="5316855" y="3966210"/>
            <a:ext cx="2537460" cy="1176020"/>
          </a:xfrm>
          <a:prstGeom prst="rect">
            <a:avLst/>
          </a:prstGeom>
        </p:spPr>
      </p:pic>
    </p:spTree>
  </p:cSld>
  <p:clrMapOvr>
    <a:masterClrMapping/>
  </p:clrMapOvr>
</p:sld>
</file>

<file path=ppt/tags/tag1.xml><?xml version="1.0" encoding="utf-8"?>
<p:tagLst xmlns:p="http://schemas.openxmlformats.org/presentationml/2006/main">
  <p:tag name="KSO_WM_UNIT_PLACING_PICTURE_USER_VIEWPORT" val="{&quot;height&quot;:5495.829921259842,&quot;width&quot;:5198.757480314961}"/>
</p:tagLst>
</file>

<file path=ppt/tags/tag2.xml><?xml version="1.0" encoding="utf-8"?>
<p:tagLst xmlns:p="http://schemas.openxmlformats.org/presentationml/2006/main">
  <p:tag name="KSO_WM_UNIT_PLACING_PICTURE_USER_VIEWPORT" val="{&quot;height&quot;:4362,&quot;width&quot;:3847}"/>
</p:tagLst>
</file>

<file path=ppt/tags/tag3.xml><?xml version="1.0" encoding="utf-8"?>
<p:tagLst xmlns:p="http://schemas.openxmlformats.org/presentationml/2006/main">
  <p:tag name="KSO_WM_UNIT_PLACING_PICTURE_USER_VIEWPORT" val="{&quot;height&quot;:1852,&quot;width&quot;:3996}"/>
  <p:tag name="KSO_WM_BEAUTIFY_FLAG" val=""/>
</p:tagLst>
</file>

<file path=ppt/tags/tag4.xml><?xml version="1.0" encoding="utf-8"?>
<p:tagLst xmlns:p="http://schemas.openxmlformats.org/presentationml/2006/main">
  <p:tag name="COMMONDATA" val="eyJoZGlkIjoiNGMyNTBjNjgxNjNmOTBlN2I2YzZhZjA3MTRiYzk2OGEifQ=="/>
  <p:tag name="KSO_WPP_MARK_KEY" val="f6f4bb78-53c9-4a56-a02b-635a5c081824"/>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2455</Words>
  <Application>WPS 演示</Application>
  <PresentationFormat>全屏显示(4:3)</PresentationFormat>
  <Paragraphs>66</Paragraphs>
  <Slides>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vt:i4>
      </vt:variant>
    </vt:vector>
  </HeadingPairs>
  <TitlesOfParts>
    <vt:vector size="14" baseType="lpstr">
      <vt:lpstr>Arial</vt:lpstr>
      <vt:lpstr>宋体</vt:lpstr>
      <vt:lpstr>Wingdings</vt:lpstr>
      <vt:lpstr>微软雅黑</vt:lpstr>
      <vt:lpstr>Arial Unicode MS</vt:lpstr>
      <vt:lpstr>Calibri Light</vt:lpstr>
      <vt:lpstr>等线 Light</vt:lpstr>
      <vt:lpstr>等线</vt:lpstr>
      <vt:lpstr>Calibri</vt:lpstr>
      <vt:lpstr>Office 主题​​</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39463</dc:creator>
  <cp:lastModifiedBy>Administrator</cp:lastModifiedBy>
  <cp:revision>26</cp:revision>
  <dcterms:created xsi:type="dcterms:W3CDTF">2021-04-19T12:55:00Z</dcterms:created>
  <dcterms:modified xsi:type="dcterms:W3CDTF">2023-02-24T08:16:30Z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4A7EBD4DA43B4AAFA975FCED2A0965EE</vt:lpwstr>
  </property>
  <property fmtid="{D5CDD505-2E9C-101B-9397-08002B2CF9AE}" pid="3" name="KSOProductBuildVer">
    <vt:lpwstr>2052-11.1.0.13703</vt:lpwstr>
  </property>
</Properties>
</file>