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Lst>
  <p:sldSz cx="9144000" cy="6858000" type="screen4x3"/>
  <p:notesSz cx="6858000" cy="914400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FB1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53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gs" Target="tags/tag1.xml"/><Relationship Id="rId12" Type="http://schemas.openxmlformats.org/officeDocument/2006/relationships/commentAuthors" Target="commentAuthors.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12T10:44:40.840" idx="1">
    <p:pos x="10" y="10"/>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E06CD1-6413-4FAF-BC33-3E54CB5188D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5" Type="http://schemas.openxmlformats.org/officeDocument/2006/relationships/comments" Target="../comments/comment1.xml"/><Relationship Id="rId4" Type="http://schemas.openxmlformats.org/officeDocument/2006/relationships/slideLayout" Target="../slideLayouts/slideLayout1.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0.png"/><Relationship Id="rId1"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2.png"/><Relationship Id="rId1"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4.png"/><Relationship Id="rId1"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cstate="print"/>
          <a:stretch>
            <a:fillRect/>
          </a:stretch>
        </p:blipFill>
        <p:spPr>
          <a:xfrm>
            <a:off x="5519837" y="518562"/>
            <a:ext cx="2620108" cy="967154"/>
          </a:xfrm>
          <a:prstGeom prst="rect">
            <a:avLst/>
          </a:prstGeom>
        </p:spPr>
      </p:pic>
      <p:cxnSp>
        <p:nvCxnSpPr>
          <p:cNvPr id="5" name="直接连接符 4"/>
          <p:cNvCxnSpPr/>
          <p:nvPr/>
        </p:nvCxnSpPr>
        <p:spPr>
          <a:xfrm flipH="1">
            <a:off x="4563478" y="0"/>
            <a:ext cx="8522" cy="691176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657259" y="5436006"/>
            <a:ext cx="4345265" cy="291170"/>
          </a:xfrm>
          <a:prstGeom prst="rect">
            <a:avLst/>
          </a:prstGeom>
          <a:noFill/>
        </p:spPr>
        <p:txBody>
          <a:bodyPr wrap="square">
            <a:spAutoFit/>
          </a:bodyPr>
          <a:lstStyle/>
          <a:p>
            <a:r>
              <a:rPr lang="zh-CN" altLang="en-US" sz="1290" b="1" dirty="0">
                <a:latin typeface="微软雅黑" panose="020B0503020204020204" pitchFamily="34" charset="-122"/>
                <a:ea typeface="微软雅黑" panose="020B0503020204020204" pitchFamily="34" charset="-122"/>
              </a:rPr>
              <a:t>NOTE:</a:t>
            </a:r>
            <a:endParaRPr lang="zh-CN" altLang="en-US" sz="1290" b="1" dirty="0">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4572000" y="5367801"/>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5989320" y="4537075"/>
            <a:ext cx="2259330" cy="289560"/>
          </a:xfrm>
          <a:prstGeom prst="rect">
            <a:avLst/>
          </a:prstGeom>
          <a:noFill/>
        </p:spPr>
        <p:txBody>
          <a:bodyPr wrap="square">
            <a:spAutoFit/>
          </a:bodyPr>
          <a:lstStyle/>
          <a:p>
            <a:r>
              <a:rPr lang="en-US" altLang="zh-CN" sz="1290" b="1" dirty="0">
                <a:latin typeface="微软雅黑" panose="020B0503020204020204" pitchFamily="34" charset="-122"/>
                <a:ea typeface="微软雅黑" panose="020B0503020204020204" pitchFamily="34" charset="-122"/>
              </a:rPr>
              <a:t>ITEM NO.</a:t>
            </a:r>
            <a:r>
              <a:rPr lang="zh-CN" altLang="en-US" sz="1290" b="1" dirty="0">
                <a:latin typeface="微软雅黑" panose="020B0503020204020204" pitchFamily="34" charset="-122"/>
                <a:ea typeface="微软雅黑" panose="020B0503020204020204" pitchFamily="34" charset="-122"/>
              </a:rPr>
              <a:t> </a:t>
            </a:r>
            <a:r>
              <a:rPr lang="en-US" altLang="zh-CN" sz="1290" b="1" dirty="0">
                <a:latin typeface="微软雅黑" panose="020B0503020204020204" pitchFamily="34" charset="-122"/>
                <a:ea typeface="微软雅黑" panose="020B0503020204020204" pitchFamily="34" charset="-122"/>
              </a:rPr>
              <a:t>CHDT0511</a:t>
            </a:r>
            <a:endParaRPr lang="en-US" altLang="zh-CN" sz="1290" b="1" dirty="0">
              <a:latin typeface="微软雅黑" panose="020B0503020204020204" pitchFamily="34" charset="-122"/>
              <a:ea typeface="微软雅黑" panose="020B0503020204020204" pitchFamily="34" charset="-122"/>
            </a:endParaRPr>
          </a:p>
        </p:txBody>
      </p:sp>
      <p:cxnSp>
        <p:nvCxnSpPr>
          <p:cNvPr id="14" name="直接连接符 13"/>
          <p:cNvCxnSpPr/>
          <p:nvPr/>
        </p:nvCxnSpPr>
        <p:spPr>
          <a:xfrm>
            <a:off x="4572000" y="5771260"/>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563478" y="6453335"/>
            <a:ext cx="4580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4643138" y="5908804"/>
            <a:ext cx="4406484" cy="433324"/>
          </a:xfrm>
          <a:prstGeom prst="rect">
            <a:avLst/>
          </a:prstGeom>
          <a:noFill/>
        </p:spPr>
        <p:txBody>
          <a:bodyPr wrap="square">
            <a:spAutoFit/>
          </a:bodyPr>
          <a:lstStyle/>
          <a:p>
            <a:r>
              <a:rPr lang="zh-CN" altLang="en-US" sz="1110" dirty="0">
                <a:latin typeface="微软雅黑" panose="020B0503020204020204" pitchFamily="34" charset="-122"/>
                <a:ea typeface="微软雅黑" panose="020B0503020204020204" pitchFamily="34" charset="-122"/>
              </a:rPr>
              <a:t>This brochure contains IMPORTANT safty info.  Please read and keep for future reference.</a:t>
            </a:r>
            <a:endParaRPr lang="zh-CN" altLang="en-US" sz="111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1560701" y="518562"/>
            <a:ext cx="1497623" cy="348109"/>
          </a:xfrm>
          <a:prstGeom prst="rect">
            <a:avLst/>
          </a:prstGeom>
          <a:noFill/>
        </p:spPr>
        <p:txBody>
          <a:bodyPr wrap="square">
            <a:spAutoFit/>
          </a:bodyPr>
          <a:lstStyle/>
          <a:p>
            <a:r>
              <a:rPr lang="zh-CN" altLang="en-US" sz="1660" b="1" dirty="0">
                <a:latin typeface="微软雅黑" panose="020B0503020204020204" pitchFamily="34" charset="-122"/>
                <a:ea typeface="微软雅黑" panose="020B0503020204020204" pitchFamily="34" charset="-122"/>
              </a:rPr>
              <a:t>WARRANTY</a:t>
            </a:r>
            <a:endParaRPr lang="zh-CN" altLang="en-US" sz="1660" b="1"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259823" y="888813"/>
            <a:ext cx="4099381" cy="1911805"/>
          </a:xfrm>
          <a:prstGeom prst="rect">
            <a:avLst/>
          </a:prstGeom>
          <a:noFill/>
        </p:spPr>
        <p:txBody>
          <a:bodyPr wrap="square">
            <a:spAutoFit/>
          </a:bodyPr>
          <a:lstStyle/>
          <a:p>
            <a:pPr algn="just">
              <a:lnSpc>
                <a:spcPct val="150000"/>
              </a:lnSpc>
            </a:pPr>
            <a:r>
              <a:rPr lang="zh-CN" altLang="en-US" sz="1000" dirty="0">
                <a:latin typeface="微软雅黑" panose="020B0503020204020204" pitchFamily="34" charset="-122"/>
                <a:ea typeface="微软雅黑" panose="020B0503020204020204" pitchFamily="34" charset="-122"/>
              </a:rPr>
              <a:t>We strive to offer high-quality products, and we also try our best to satisfy each and every customer that orders from us with product or service as needed. We provide 30 days warranty starting from the time you receive the item. Each customer must provide a record of their order such as the order number, or item receipt for any items that are out of the warranty period you may also still receive replacement parts by purchasing them with our company if they are available.</a:t>
            </a:r>
            <a:endParaRPr lang="zh-CN" altLang="en-US" sz="1000" dirty="0">
              <a:latin typeface="微软雅黑" panose="020B0503020204020204" pitchFamily="34" charset="-122"/>
              <a:ea typeface="微软雅黑" panose="020B0503020204020204" pitchFamily="34" charset="-122"/>
            </a:endParaRPr>
          </a:p>
        </p:txBody>
      </p:sp>
      <p:sp>
        <p:nvSpPr>
          <p:cNvPr id="24" name="文本框 23"/>
          <p:cNvSpPr txBox="1"/>
          <p:nvPr/>
        </p:nvSpPr>
        <p:spPr>
          <a:xfrm>
            <a:off x="-532371" y="3140143"/>
            <a:ext cx="5682495" cy="2768600"/>
          </a:xfrm>
          <a:prstGeom prst="rect">
            <a:avLst/>
          </a:prstGeom>
          <a:noFill/>
        </p:spPr>
        <p:txBody>
          <a:bodyPr wrap="square">
            <a:spAutoFit/>
          </a:bodyPr>
          <a:lstStyle/>
          <a:p>
            <a:pPr algn="ctr">
              <a:lnSpc>
                <a:spcPct val="150000"/>
              </a:lnSpc>
            </a:pPr>
            <a:r>
              <a:rPr lang="zh-CN" altLang="en-US" sz="1290" b="1" dirty="0">
                <a:latin typeface="微软雅黑" panose="020B0503020204020204" pitchFamily="34" charset="-122"/>
                <a:ea typeface="微软雅黑" panose="020B0503020204020204" pitchFamily="34" charset="-122"/>
              </a:rPr>
              <a:t>Are you having difficulty</a:t>
            </a:r>
            <a:endParaRPr lang="zh-CN" altLang="en-US" sz="1290" b="1" dirty="0">
              <a:latin typeface="微软雅黑" panose="020B0503020204020204" pitchFamily="34" charset="-122"/>
              <a:ea typeface="微软雅黑" panose="020B0503020204020204" pitchFamily="34" charset="-122"/>
            </a:endParaRPr>
          </a:p>
          <a:p>
            <a:pPr algn="ctr">
              <a:lnSpc>
                <a:spcPct val="150000"/>
              </a:lnSpc>
            </a:pPr>
            <a:r>
              <a:rPr lang="zh-CN" altLang="en-US" sz="1290" b="1" dirty="0">
                <a:latin typeface="微软雅黑" panose="020B0503020204020204" pitchFamily="34" charset="-122"/>
                <a:ea typeface="微软雅黑" panose="020B0503020204020204" pitchFamily="34" charset="-122"/>
              </a:rPr>
              <a:t>with assembly? Missing parts?</a:t>
            </a:r>
            <a:endParaRPr lang="en-US" altLang="zh-CN"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rPr>
              <a:t>Please send email with your order No to </a:t>
            </a:r>
            <a:endParaRPr lang="zh-CN" altLang="en-US"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rPr>
              <a:t>customerservice@hulalahome.com</a:t>
            </a:r>
            <a:endParaRPr lang="zh-CN" altLang="en-US"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rPr>
              <a:t>For return, please check the return policy with</a:t>
            </a:r>
            <a:endParaRPr lang="en-US" altLang="zh-CN"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rPr>
              <a:t>the retailer or market place you bought from.</a:t>
            </a:r>
            <a:endParaRPr lang="zh-CN" altLang="en-US" sz="1290" b="1" dirty="0">
              <a:latin typeface="微软雅黑" panose="020B0503020204020204" pitchFamily="34" charset="-122"/>
              <a:ea typeface="微软雅黑" panose="020B0503020204020204" pitchFamily="34" charset="-122"/>
            </a:endParaRPr>
          </a:p>
          <a:p>
            <a:pPr algn="ctr">
              <a:lnSpc>
                <a:spcPct val="150000"/>
              </a:lnSpc>
            </a:pPr>
            <a:endParaRPr lang="en-US" altLang="zh-CN"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rPr>
              <a:t>Appreciate your purchasing from us.</a:t>
            </a:r>
            <a:endParaRPr lang="en-US" altLang="zh-CN"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rPr>
              <a:t>Pop up your life by our furniture piece!</a:t>
            </a:r>
            <a:endParaRPr lang="en-US" altLang="zh-CN" sz="1290" b="1" dirty="0">
              <a:latin typeface="微软雅黑" panose="020B0503020204020204" pitchFamily="34" charset="-122"/>
              <a:ea typeface="微软雅黑" panose="020B0503020204020204" pitchFamily="34" charset="-122"/>
            </a:endParaRPr>
          </a:p>
        </p:txBody>
      </p:sp>
      <p:pic>
        <p:nvPicPr>
          <p:cNvPr id="2" name="图片 1"/>
          <p:cNvPicPr>
            <a:picLocks noChangeAspect="1"/>
          </p:cNvPicPr>
          <p:nvPr/>
        </p:nvPicPr>
        <p:blipFill>
          <a:blip r:embed="rId2" cstate="print"/>
          <a:stretch>
            <a:fillRect/>
          </a:stretch>
        </p:blipFill>
        <p:spPr>
          <a:xfrm>
            <a:off x="6166485" y="2463165"/>
            <a:ext cx="1572260" cy="192786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283580" y="274515"/>
            <a:ext cx="3922705" cy="738664"/>
          </a:xfrm>
          <a:prstGeom prst="rect">
            <a:avLst/>
          </a:prstGeom>
          <a:noFill/>
        </p:spPr>
        <p:txBody>
          <a:bodyPr wrap="square">
            <a:spAutoFit/>
          </a:bodyPr>
          <a:lstStyle/>
          <a:p>
            <a:r>
              <a:rPr lang="zh-CN" altLang="en-US" sz="2400" b="1" dirty="0">
                <a:solidFill>
                  <a:srgbClr val="5FB16C"/>
                </a:solidFill>
                <a:latin typeface="微软雅黑" panose="020B0503020204020204" pitchFamily="34" charset="-122"/>
                <a:ea typeface="微软雅黑" panose="020B0503020204020204" pitchFamily="34" charset="-122"/>
              </a:rPr>
              <a:t>MAINTAINANCE</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zh-CN" altLang="en-US" b="1" dirty="0">
                <a:solidFill>
                  <a:srgbClr val="5FB16C"/>
                </a:solidFill>
                <a:latin typeface="微软雅黑" panose="020B0503020204020204" pitchFamily="34" charset="-122"/>
                <a:ea typeface="微软雅黑" panose="020B0503020204020204" pitchFamily="34" charset="-122"/>
              </a:rPr>
              <a:t>AND WARNING</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590309" y="1029219"/>
            <a:ext cx="3634450" cy="3553460"/>
          </a:xfrm>
          <a:prstGeom prst="rect">
            <a:avLst/>
          </a:prstGeom>
          <a:noFill/>
        </p:spPr>
        <p:txBody>
          <a:bodyPr wrap="square">
            <a:spAutoFit/>
          </a:bodyPr>
          <a:lstStyle/>
          <a:p>
            <a:pPr algn="just">
              <a:lnSpc>
                <a:spcPts val="1800"/>
              </a:lnSpc>
            </a:pPr>
            <a:r>
              <a:rPr lang="zh-CN" altLang="en-US" sz="1200" dirty="0">
                <a:latin typeface="微软雅黑" panose="020B0503020204020204" pitchFamily="34" charset="-122"/>
                <a:ea typeface="微软雅黑" panose="020B0503020204020204" pitchFamily="34" charset="-122"/>
              </a:rPr>
              <a:t>Keep furniture away from heat.</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clean furniture with harsh cleansers or polish. Do not use detergents, Solvents, abrasives, spray packs or leather cleaner. Use non-color mild soap with warm water clean spills(Mix 1:10 soap to water)</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place furniture under direct sunlight, material will possibly fade over time.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use on site dry Cleaning machine.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Children should not climb or jump on the furniture.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write on furniture without a padded barrier to protect the surface.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Not for commercial use, For residential use only.</a:t>
            </a:r>
            <a:endParaRPr lang="zh-CN" altLang="en-US" sz="1200" dirty="0">
              <a:latin typeface="微软雅黑" panose="020B0503020204020204" pitchFamily="34" charset="-122"/>
              <a:ea typeface="微软雅黑" panose="020B0503020204020204" pitchFamily="34" charset="-122"/>
            </a:endParaRPr>
          </a:p>
        </p:txBody>
      </p:sp>
      <p:sp>
        <p:nvSpPr>
          <p:cNvPr id="12" name="文本框 11"/>
          <p:cNvSpPr txBox="1"/>
          <p:nvPr/>
        </p:nvSpPr>
        <p:spPr>
          <a:xfrm>
            <a:off x="1151255" y="5347970"/>
            <a:ext cx="1516380" cy="275590"/>
          </a:xfrm>
          <a:prstGeom prst="rect">
            <a:avLst/>
          </a:prstGeom>
          <a:noFill/>
        </p:spPr>
        <p:txBody>
          <a:bodyPr wrap="square">
            <a:spAutoFit/>
          </a:bodyPr>
          <a:lstStyle/>
          <a:p>
            <a:r>
              <a:rPr lang="zh-CN" altLang="en-US" sz="1200" dirty="0">
                <a:latin typeface="微软雅黑" panose="020B0503020204020204" pitchFamily="34" charset="-122"/>
                <a:ea typeface="微软雅黑" panose="020B0503020204020204" pitchFamily="34" charset="-122"/>
              </a:rPr>
              <a:t>Weight Limitation</a:t>
            </a:r>
            <a:endParaRPr lang="zh-CN" altLang="en-US" sz="1200" dirty="0">
              <a:latin typeface="微软雅黑" panose="020B0503020204020204" pitchFamily="34" charset="-122"/>
              <a:ea typeface="微软雅黑" panose="020B0503020204020204" pitchFamily="34" charset="-122"/>
            </a:endParaRPr>
          </a:p>
        </p:txBody>
      </p:sp>
      <p:sp>
        <p:nvSpPr>
          <p:cNvPr id="16" name="文本框 15"/>
          <p:cNvSpPr txBox="1"/>
          <p:nvPr/>
        </p:nvSpPr>
        <p:spPr>
          <a:xfrm>
            <a:off x="1151255" y="5771515"/>
            <a:ext cx="2039620" cy="368300"/>
          </a:xfrm>
          <a:prstGeom prst="rect">
            <a:avLst/>
          </a:prstGeom>
          <a:noFill/>
        </p:spPr>
        <p:txBody>
          <a:bodyPr wrap="square">
            <a:spAutoFit/>
          </a:bodyPr>
          <a:lstStyle/>
          <a:p>
            <a:r>
              <a:rPr lang="zh-CN" altLang="en-US" b="1" dirty="0">
                <a:latin typeface="微软雅黑" panose="020B0503020204020204" pitchFamily="34" charset="-122"/>
                <a:ea typeface="微软雅黑" panose="020B0503020204020204" pitchFamily="34" charset="-122"/>
              </a:rPr>
              <a:t>2</a:t>
            </a:r>
            <a:r>
              <a:rPr lang="en-US" altLang="zh-CN" b="1" dirty="0">
                <a:latin typeface="微软雅黑" panose="020B0503020204020204" pitchFamily="34" charset="-122"/>
                <a:ea typeface="微软雅黑" panose="020B0503020204020204" pitchFamily="34" charset="-122"/>
              </a:rPr>
              <a:t>5</a:t>
            </a:r>
            <a:r>
              <a:rPr lang="zh-CN" altLang="en-US" b="1" dirty="0">
                <a:latin typeface="微软雅黑" panose="020B0503020204020204" pitchFamily="34" charset="-122"/>
                <a:ea typeface="微软雅黑" panose="020B0503020204020204" pitchFamily="34" charset="-122"/>
              </a:rPr>
              <a:t>0LBS</a:t>
            </a:r>
            <a:endParaRPr lang="zh-CN" altLang="en-US" b="1" dirty="0">
              <a:latin typeface="微软雅黑" panose="020B0503020204020204" pitchFamily="34" charset="-122"/>
              <a:ea typeface="微软雅黑" panose="020B0503020204020204" pitchFamily="34" charset="-122"/>
            </a:endParaRPr>
          </a:p>
        </p:txBody>
      </p:sp>
      <p:pic>
        <p:nvPicPr>
          <p:cNvPr id="20" name="图片 19"/>
          <p:cNvPicPr>
            <a:picLocks noChangeAspect="1"/>
          </p:cNvPicPr>
          <p:nvPr/>
        </p:nvPicPr>
        <p:blipFill>
          <a:blip r:embed="rId1" cstate="print"/>
          <a:stretch>
            <a:fillRect/>
          </a:stretch>
        </p:blipFill>
        <p:spPr>
          <a:xfrm>
            <a:off x="387752" y="5369085"/>
            <a:ext cx="706055" cy="712039"/>
          </a:xfrm>
          <a:prstGeom prst="rect">
            <a:avLst/>
          </a:prstGeom>
        </p:spPr>
      </p:pic>
      <p:sp>
        <p:nvSpPr>
          <p:cNvPr id="23" name="椭圆 22"/>
          <p:cNvSpPr/>
          <p:nvPr/>
        </p:nvSpPr>
        <p:spPr>
          <a:xfrm>
            <a:off x="387752" y="1148470"/>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387752" y="1366421"/>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387752" y="2500093"/>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387752" y="2973136"/>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387752" y="3667076"/>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387752" y="4096140"/>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387752" y="3194033"/>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12324080" y="-685165"/>
            <a:ext cx="885825" cy="368300"/>
          </a:xfrm>
          <a:prstGeom prst="rect">
            <a:avLst/>
          </a:prstGeom>
          <a:noFill/>
        </p:spPr>
        <p:txBody>
          <a:bodyPr wrap="square" rtlCol="0">
            <a:spAutoFit/>
          </a:bodyPr>
          <a:lstStyle/>
          <a:p>
            <a:endParaRPr lang="zh-CN" altLang="en-US"/>
          </a:p>
        </p:txBody>
      </p:sp>
      <p:sp>
        <p:nvSpPr>
          <p:cNvPr id="4" name="文本框 3"/>
          <p:cNvSpPr txBox="1"/>
          <p:nvPr/>
        </p:nvSpPr>
        <p:spPr>
          <a:xfrm>
            <a:off x="5006340" y="5172710"/>
            <a:ext cx="2876550" cy="275590"/>
          </a:xfrm>
          <a:prstGeom prst="rect">
            <a:avLst/>
          </a:prstGeom>
          <a:noFill/>
        </p:spPr>
        <p:txBody>
          <a:bodyPr wrap="square">
            <a:spAutoFit/>
          </a:bodyPr>
          <a:lstStyle/>
          <a:p>
            <a:r>
              <a:rPr lang="en-US" altLang="zh-CN" sz="1200" dirty="0">
                <a:latin typeface="微软雅黑" panose="020B0503020204020204" pitchFamily="34" charset="-122"/>
                <a:ea typeface="微软雅黑" panose="020B0503020204020204" pitchFamily="34" charset="-122"/>
              </a:rPr>
              <a:t>Persons Required For Assembly</a:t>
            </a:r>
            <a:r>
              <a:rPr lang="zh-CN" altLang="en-US" sz="1200" dirty="0">
                <a:latin typeface="微软雅黑" panose="020B0503020204020204" pitchFamily="34" charset="-122"/>
                <a:ea typeface="微软雅黑" panose="020B0503020204020204" pitchFamily="34" charset="-122"/>
              </a:rPr>
              <a:t>：</a:t>
            </a:r>
            <a:endParaRPr lang="zh-CN" altLang="en-US" sz="1200" dirty="0">
              <a:latin typeface="微软雅黑" panose="020B0503020204020204" pitchFamily="34" charset="-122"/>
              <a:ea typeface="微软雅黑" panose="020B0503020204020204" pitchFamily="34" charset="-122"/>
            </a:endParaRPr>
          </a:p>
        </p:txBody>
      </p:sp>
      <p:pic>
        <p:nvPicPr>
          <p:cNvPr id="3" name="图片 2"/>
          <p:cNvPicPr>
            <a:picLocks noChangeAspect="1"/>
          </p:cNvPicPr>
          <p:nvPr/>
        </p:nvPicPr>
        <p:blipFill>
          <a:blip r:embed="rId2" cstate="print"/>
          <a:srcRect l="-5189" t="-12165" r="-13208" b="-19951"/>
          <a:stretch>
            <a:fillRect/>
          </a:stretch>
        </p:blipFill>
        <p:spPr>
          <a:xfrm>
            <a:off x="7223760" y="5365750"/>
            <a:ext cx="1019175" cy="1492250"/>
          </a:xfrm>
          <a:prstGeom prst="rect">
            <a:avLst/>
          </a:prstGeom>
        </p:spPr>
      </p:pic>
      <p:sp>
        <p:nvSpPr>
          <p:cNvPr id="30" name="文本框 29"/>
          <p:cNvSpPr txBox="1"/>
          <p:nvPr/>
        </p:nvSpPr>
        <p:spPr>
          <a:xfrm>
            <a:off x="4845988" y="274350"/>
            <a:ext cx="3922704"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PARTS</a:t>
            </a:r>
            <a:endParaRPr lang="en-US" altLang="zh-CN" sz="2400"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LIST</a:t>
            </a:r>
            <a:endParaRPr lang="zh-CN" altLang="en-US" b="1" dirty="0">
              <a:solidFill>
                <a:srgbClr val="5FB16C"/>
              </a:solidFill>
              <a:latin typeface="微软雅黑" panose="020B0503020204020204" pitchFamily="34" charset="-122"/>
              <a:ea typeface="微软雅黑" panose="020B0503020204020204" pitchFamily="34" charset="-122"/>
            </a:endParaRPr>
          </a:p>
        </p:txBody>
      </p:sp>
      <p:pic>
        <p:nvPicPr>
          <p:cNvPr id="6" name="图片 5"/>
          <p:cNvPicPr>
            <a:picLocks noChangeAspect="1"/>
          </p:cNvPicPr>
          <p:nvPr/>
        </p:nvPicPr>
        <p:blipFill>
          <a:blip r:embed="rId3" cstate="print"/>
          <a:stretch>
            <a:fillRect/>
          </a:stretch>
        </p:blipFill>
        <p:spPr>
          <a:xfrm>
            <a:off x="5030470" y="1476375"/>
            <a:ext cx="3554095" cy="32289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283580" y="366875"/>
            <a:ext cx="3922705"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HARDWARE</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LIST</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4800162" y="365247"/>
            <a:ext cx="3922705"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ASSEMBLY</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INSTRUCTIONS</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257906" y="5715251"/>
            <a:ext cx="4122165" cy="763735"/>
          </a:xfrm>
          <a:prstGeom prst="rect">
            <a:avLst/>
          </a:prstGeom>
          <a:noFill/>
        </p:spPr>
        <p:txBody>
          <a:bodyPr wrap="square">
            <a:spAutoFit/>
          </a:bodyPr>
          <a:lstStyle/>
          <a:p>
            <a:pPr algn="just">
              <a:lnSpc>
                <a:spcPts val="1800"/>
              </a:lnSpc>
            </a:pPr>
            <a:r>
              <a:rPr lang="zh-CN" altLang="en-US" sz="1200" dirty="0">
                <a:latin typeface="微软雅黑" panose="020B0503020204020204" pitchFamily="34" charset="-122"/>
                <a:ea typeface="微软雅黑" panose="020B0503020204020204" pitchFamily="34" charset="-122"/>
              </a:rPr>
              <a:t>Be sure to check all packing material carefully for small parts, which may have come loose inside the carton during shipment.</a:t>
            </a:r>
            <a:endParaRPr lang="zh-CN" altLang="en-US" sz="1200" dirty="0">
              <a:latin typeface="微软雅黑" panose="020B0503020204020204" pitchFamily="34" charset="-122"/>
              <a:ea typeface="微软雅黑" panose="020B0503020204020204" pitchFamily="34" charset="-122"/>
            </a:endParaRPr>
          </a:p>
        </p:txBody>
      </p:sp>
      <p:sp>
        <p:nvSpPr>
          <p:cNvPr id="9" name="文本框 8"/>
          <p:cNvSpPr txBox="1"/>
          <p:nvPr/>
        </p:nvSpPr>
        <p:spPr>
          <a:xfrm>
            <a:off x="4799965" y="1295400"/>
            <a:ext cx="802005" cy="368300"/>
          </a:xfrm>
          <a:prstGeom prst="rect">
            <a:avLst/>
          </a:prstGeom>
          <a:noFill/>
        </p:spPr>
        <p:txBody>
          <a:bodyPr wrap="none" rtlCol="0" anchor="t">
            <a:spAutoFit/>
          </a:bodyPr>
          <a:lstStyle/>
          <a:p>
            <a:r>
              <a:rPr lang="zh-CN" altLang="en-US" b="1" dirty="0">
                <a:sym typeface="+mn-ea"/>
              </a:rPr>
              <a:t>STEP 1</a:t>
            </a:r>
            <a:endParaRPr lang="zh-CN" altLang="en-US"/>
          </a:p>
        </p:txBody>
      </p:sp>
      <p:sp>
        <p:nvSpPr>
          <p:cNvPr id="10" name="文本框 9"/>
          <p:cNvSpPr txBox="1"/>
          <p:nvPr/>
        </p:nvSpPr>
        <p:spPr>
          <a:xfrm>
            <a:off x="283580" y="3874834"/>
            <a:ext cx="3922705" cy="369332"/>
          </a:xfrm>
          <a:prstGeom prst="rect">
            <a:avLst/>
          </a:prstGeom>
          <a:noFill/>
        </p:spPr>
        <p:txBody>
          <a:bodyPr wrap="square">
            <a:spAutoFit/>
          </a:bodyPr>
          <a:lstStyle/>
          <a:p>
            <a:r>
              <a:rPr lang="en-US" altLang="zh-CN" b="1" dirty="0">
                <a:solidFill>
                  <a:srgbClr val="5FB16C"/>
                </a:solidFill>
                <a:latin typeface="微软雅黑" panose="020B0503020204020204" pitchFamily="34" charset="-122"/>
                <a:ea typeface="微软雅黑" panose="020B0503020204020204" pitchFamily="34" charset="-122"/>
              </a:rPr>
              <a:t>SPARE</a:t>
            </a:r>
            <a:endParaRPr lang="zh-CN" altLang="en-US" sz="1400" b="1" dirty="0">
              <a:solidFill>
                <a:srgbClr val="5FB16C"/>
              </a:solidFill>
              <a:latin typeface="微软雅黑" panose="020B0503020204020204" pitchFamily="34" charset="-122"/>
              <a:ea typeface="微软雅黑" panose="020B0503020204020204" pitchFamily="34" charset="-122"/>
            </a:endParaRPr>
          </a:p>
        </p:txBody>
      </p:sp>
      <p:pic>
        <p:nvPicPr>
          <p:cNvPr id="8" name="图片 7"/>
          <p:cNvPicPr>
            <a:picLocks noChangeAspect="1"/>
          </p:cNvPicPr>
          <p:nvPr/>
        </p:nvPicPr>
        <p:blipFill>
          <a:blip r:embed="rId1" cstate="print"/>
          <a:stretch>
            <a:fillRect/>
          </a:stretch>
        </p:blipFill>
        <p:spPr>
          <a:xfrm>
            <a:off x="257810" y="1405890"/>
            <a:ext cx="3874770" cy="2355215"/>
          </a:xfrm>
          <a:prstGeom prst="rect">
            <a:avLst/>
          </a:prstGeom>
        </p:spPr>
      </p:pic>
      <p:pic>
        <p:nvPicPr>
          <p:cNvPr id="11" name="图片 10"/>
          <p:cNvPicPr>
            <a:picLocks noChangeAspect="1"/>
          </p:cNvPicPr>
          <p:nvPr/>
        </p:nvPicPr>
        <p:blipFill>
          <a:blip r:embed="rId2" cstate="print"/>
          <a:stretch>
            <a:fillRect/>
          </a:stretch>
        </p:blipFill>
        <p:spPr>
          <a:xfrm>
            <a:off x="4763770" y="1663700"/>
            <a:ext cx="4302125" cy="4641215"/>
          </a:xfrm>
          <a:prstGeom prst="rect">
            <a:avLst/>
          </a:prstGeom>
        </p:spPr>
      </p:pic>
      <p:pic>
        <p:nvPicPr>
          <p:cNvPr id="2" name="图片 1"/>
          <p:cNvPicPr>
            <a:picLocks noChangeAspect="1"/>
          </p:cNvPicPr>
          <p:nvPr/>
        </p:nvPicPr>
        <p:blipFill>
          <a:blip r:embed="rId3" cstate="print"/>
          <a:stretch>
            <a:fillRect/>
          </a:stretch>
        </p:blipFill>
        <p:spPr>
          <a:xfrm>
            <a:off x="334010" y="4358005"/>
            <a:ext cx="2716530" cy="115951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144145" y="1229995"/>
            <a:ext cx="802005" cy="368300"/>
          </a:xfrm>
          <a:prstGeom prst="rect">
            <a:avLst/>
          </a:prstGeom>
          <a:noFill/>
        </p:spPr>
        <p:txBody>
          <a:bodyPr wrap="none" rtlCol="0" anchor="t">
            <a:spAutoFit/>
          </a:bodyPr>
          <a:lstStyle/>
          <a:p>
            <a:r>
              <a:rPr lang="zh-CN" altLang="en-US" b="1" dirty="0">
                <a:sym typeface="+mn-ea"/>
              </a:rPr>
              <a:t>STEP </a:t>
            </a:r>
            <a:r>
              <a:rPr lang="en-US" altLang="zh-CN" b="1" dirty="0">
                <a:sym typeface="+mn-ea"/>
              </a:rPr>
              <a:t>2</a:t>
            </a:r>
            <a:endParaRPr lang="en-US" altLang="zh-CN" b="1" dirty="0">
              <a:sym typeface="+mn-ea"/>
            </a:endParaRPr>
          </a:p>
        </p:txBody>
      </p:sp>
      <p:sp>
        <p:nvSpPr>
          <p:cNvPr id="5" name="文本框 4"/>
          <p:cNvSpPr txBox="1"/>
          <p:nvPr/>
        </p:nvSpPr>
        <p:spPr>
          <a:xfrm>
            <a:off x="4805045" y="1298575"/>
            <a:ext cx="824865" cy="368300"/>
          </a:xfrm>
          <a:prstGeom prst="rect">
            <a:avLst/>
          </a:prstGeom>
          <a:noFill/>
        </p:spPr>
        <p:txBody>
          <a:bodyPr wrap="square" rtlCol="0" anchor="t">
            <a:spAutoFit/>
          </a:bodyPr>
          <a:lstStyle/>
          <a:p>
            <a:r>
              <a:rPr lang="zh-CN" altLang="en-US" b="1" dirty="0">
                <a:sym typeface="+mn-ea"/>
              </a:rPr>
              <a:t>STEP </a:t>
            </a:r>
            <a:r>
              <a:rPr lang="en-US" altLang="zh-CN" b="1" dirty="0">
                <a:sym typeface="+mn-ea"/>
              </a:rPr>
              <a:t>3</a:t>
            </a:r>
            <a:endParaRPr lang="en-US" altLang="zh-CN" b="1" dirty="0">
              <a:sym typeface="+mn-ea"/>
            </a:endParaRPr>
          </a:p>
        </p:txBody>
      </p:sp>
      <p:pic>
        <p:nvPicPr>
          <p:cNvPr id="3" name="图片 2"/>
          <p:cNvPicPr>
            <a:picLocks noChangeAspect="1"/>
          </p:cNvPicPr>
          <p:nvPr/>
        </p:nvPicPr>
        <p:blipFill>
          <a:blip r:embed="rId1" cstate="print"/>
          <a:stretch>
            <a:fillRect/>
          </a:stretch>
        </p:blipFill>
        <p:spPr>
          <a:xfrm>
            <a:off x="231140" y="1598295"/>
            <a:ext cx="4057650" cy="4948555"/>
          </a:xfrm>
          <a:prstGeom prst="rect">
            <a:avLst/>
          </a:prstGeom>
        </p:spPr>
      </p:pic>
      <p:pic>
        <p:nvPicPr>
          <p:cNvPr id="8" name="图片 7"/>
          <p:cNvPicPr>
            <a:picLocks noChangeAspect="1"/>
          </p:cNvPicPr>
          <p:nvPr/>
        </p:nvPicPr>
        <p:blipFill>
          <a:blip r:embed="rId2" cstate="print"/>
          <a:stretch>
            <a:fillRect/>
          </a:stretch>
        </p:blipFill>
        <p:spPr>
          <a:xfrm>
            <a:off x="4682490" y="1666875"/>
            <a:ext cx="4296410" cy="48799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144145" y="1229995"/>
            <a:ext cx="802005" cy="368300"/>
          </a:xfrm>
          <a:prstGeom prst="rect">
            <a:avLst/>
          </a:prstGeom>
          <a:noFill/>
        </p:spPr>
        <p:txBody>
          <a:bodyPr wrap="none" rtlCol="0" anchor="t">
            <a:spAutoFit/>
          </a:bodyPr>
          <a:lstStyle/>
          <a:p>
            <a:r>
              <a:rPr lang="zh-CN" altLang="en-US" b="1" dirty="0">
                <a:sym typeface="+mn-ea"/>
              </a:rPr>
              <a:t>STEP </a:t>
            </a:r>
            <a:r>
              <a:rPr lang="en-US" altLang="zh-CN" b="1" dirty="0">
                <a:sym typeface="+mn-ea"/>
              </a:rPr>
              <a:t>4</a:t>
            </a:r>
            <a:endParaRPr lang="en-US" altLang="zh-CN" b="1" dirty="0">
              <a:sym typeface="+mn-ea"/>
            </a:endParaRPr>
          </a:p>
        </p:txBody>
      </p:sp>
      <p:sp>
        <p:nvSpPr>
          <p:cNvPr id="5" name="文本框 4"/>
          <p:cNvSpPr txBox="1"/>
          <p:nvPr/>
        </p:nvSpPr>
        <p:spPr>
          <a:xfrm>
            <a:off x="4805045" y="1298575"/>
            <a:ext cx="824865" cy="368300"/>
          </a:xfrm>
          <a:prstGeom prst="rect">
            <a:avLst/>
          </a:prstGeom>
          <a:noFill/>
        </p:spPr>
        <p:txBody>
          <a:bodyPr wrap="square" rtlCol="0" anchor="t">
            <a:spAutoFit/>
          </a:bodyPr>
          <a:lstStyle/>
          <a:p>
            <a:r>
              <a:rPr lang="zh-CN" altLang="en-US" b="1" dirty="0">
                <a:sym typeface="+mn-ea"/>
              </a:rPr>
              <a:t>STEP </a:t>
            </a:r>
            <a:r>
              <a:rPr lang="en-US" altLang="zh-CN" b="1" dirty="0">
                <a:sym typeface="+mn-ea"/>
              </a:rPr>
              <a:t>5</a:t>
            </a:r>
            <a:endParaRPr lang="en-US" altLang="zh-CN" b="1" dirty="0">
              <a:sym typeface="+mn-ea"/>
            </a:endParaRPr>
          </a:p>
        </p:txBody>
      </p:sp>
      <p:pic>
        <p:nvPicPr>
          <p:cNvPr id="4" name="图片 3"/>
          <p:cNvPicPr>
            <a:picLocks noChangeAspect="1"/>
          </p:cNvPicPr>
          <p:nvPr/>
        </p:nvPicPr>
        <p:blipFill>
          <a:blip r:embed="rId1" cstate="print"/>
          <a:stretch>
            <a:fillRect/>
          </a:stretch>
        </p:blipFill>
        <p:spPr>
          <a:xfrm>
            <a:off x="77470" y="1569085"/>
            <a:ext cx="4134485" cy="4821555"/>
          </a:xfrm>
          <a:prstGeom prst="rect">
            <a:avLst/>
          </a:prstGeom>
        </p:spPr>
      </p:pic>
      <p:pic>
        <p:nvPicPr>
          <p:cNvPr id="6" name="图片 5"/>
          <p:cNvPicPr>
            <a:picLocks noChangeAspect="1"/>
          </p:cNvPicPr>
          <p:nvPr/>
        </p:nvPicPr>
        <p:blipFill>
          <a:blip r:embed="rId2" cstate="print"/>
          <a:stretch>
            <a:fillRect/>
          </a:stretch>
        </p:blipFill>
        <p:spPr>
          <a:xfrm>
            <a:off x="4724400" y="1951990"/>
            <a:ext cx="4239895" cy="477139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144145" y="1229995"/>
            <a:ext cx="802005" cy="368300"/>
          </a:xfrm>
          <a:prstGeom prst="rect">
            <a:avLst/>
          </a:prstGeom>
          <a:noFill/>
        </p:spPr>
        <p:txBody>
          <a:bodyPr wrap="none" rtlCol="0" anchor="t">
            <a:spAutoFit/>
          </a:bodyPr>
          <a:lstStyle/>
          <a:p>
            <a:r>
              <a:rPr lang="zh-CN" altLang="en-US" b="1" dirty="0">
                <a:sym typeface="+mn-ea"/>
              </a:rPr>
              <a:t>STEP </a:t>
            </a:r>
            <a:r>
              <a:rPr lang="en-US" altLang="zh-CN" b="1" dirty="0">
                <a:sym typeface="+mn-ea"/>
              </a:rPr>
              <a:t>6</a:t>
            </a:r>
            <a:endParaRPr lang="en-US" altLang="zh-CN" b="1" dirty="0">
              <a:sym typeface="+mn-ea"/>
            </a:endParaRPr>
          </a:p>
        </p:txBody>
      </p:sp>
      <p:sp>
        <p:nvSpPr>
          <p:cNvPr id="3" name="文本框 2"/>
          <p:cNvSpPr txBox="1"/>
          <p:nvPr/>
        </p:nvSpPr>
        <p:spPr>
          <a:xfrm>
            <a:off x="5033645" y="1229995"/>
            <a:ext cx="802005" cy="368300"/>
          </a:xfrm>
          <a:prstGeom prst="rect">
            <a:avLst/>
          </a:prstGeom>
          <a:noFill/>
        </p:spPr>
        <p:txBody>
          <a:bodyPr wrap="none" rtlCol="0" anchor="t">
            <a:spAutoFit/>
          </a:bodyPr>
          <a:lstStyle/>
          <a:p>
            <a:r>
              <a:rPr lang="zh-CN" altLang="en-US" b="1" dirty="0">
                <a:sym typeface="+mn-ea"/>
              </a:rPr>
              <a:t>STEP </a:t>
            </a:r>
            <a:r>
              <a:rPr lang="en-US" altLang="zh-CN" b="1" dirty="0">
                <a:sym typeface="+mn-ea"/>
              </a:rPr>
              <a:t>7</a:t>
            </a:r>
            <a:endParaRPr lang="en-US" altLang="zh-CN" b="1" dirty="0">
              <a:sym typeface="+mn-ea"/>
            </a:endParaRPr>
          </a:p>
        </p:txBody>
      </p:sp>
      <p:pic>
        <p:nvPicPr>
          <p:cNvPr id="6" name="图片 5"/>
          <p:cNvPicPr>
            <a:picLocks noChangeAspect="1"/>
          </p:cNvPicPr>
          <p:nvPr/>
        </p:nvPicPr>
        <p:blipFill>
          <a:blip r:embed="rId1" cstate="print"/>
          <a:stretch>
            <a:fillRect/>
          </a:stretch>
        </p:blipFill>
        <p:spPr>
          <a:xfrm>
            <a:off x="258445" y="1598295"/>
            <a:ext cx="3960495" cy="4862195"/>
          </a:xfrm>
          <a:prstGeom prst="rect">
            <a:avLst/>
          </a:prstGeom>
        </p:spPr>
      </p:pic>
      <p:pic>
        <p:nvPicPr>
          <p:cNvPr id="7" name="图片 6"/>
          <p:cNvPicPr>
            <a:picLocks noChangeAspect="1"/>
          </p:cNvPicPr>
          <p:nvPr/>
        </p:nvPicPr>
        <p:blipFill>
          <a:blip r:embed="rId2" cstate="print"/>
          <a:stretch>
            <a:fillRect/>
          </a:stretch>
        </p:blipFill>
        <p:spPr>
          <a:xfrm>
            <a:off x="4625340" y="1598295"/>
            <a:ext cx="4456430" cy="3997325"/>
          </a:xfrm>
          <a:prstGeom prst="rect">
            <a:avLst/>
          </a:prstGeom>
        </p:spPr>
      </p:pic>
    </p:spTree>
  </p:cSld>
  <p:clrMapOvr>
    <a:masterClrMapping/>
  </p:clrMapOvr>
</p:sld>
</file>

<file path=ppt/tags/tag1.xml><?xml version="1.0" encoding="utf-8"?>
<p:tagLst xmlns:p="http://schemas.openxmlformats.org/presentationml/2006/main">
  <p:tag name="COMMONDATA" val="eyJoZGlkIjoiNGMyNTBjNjgxNjNmOTBlN2I2YzZhZjA3MTRiYzk2OGEifQ=="/>
  <p:tag name="KSO_WPP_MARK_KEY" val="9bc64c93-422f-4c3f-8462-243e2936d7fe"/>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1712</Words>
  <Application>WPS 演示</Application>
  <PresentationFormat>全屏显示(4:3)</PresentationFormat>
  <Paragraphs>64</Paragraphs>
  <Slides>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6</vt:i4>
      </vt:variant>
    </vt:vector>
  </HeadingPairs>
  <TitlesOfParts>
    <vt:vector size="16" baseType="lpstr">
      <vt:lpstr>Arial</vt:lpstr>
      <vt:lpstr>宋体</vt:lpstr>
      <vt:lpstr>Wingdings</vt:lpstr>
      <vt:lpstr>微软雅黑</vt:lpstr>
      <vt:lpstr>Arial Unicode MS</vt:lpstr>
      <vt:lpstr>Calibri Light</vt:lpstr>
      <vt:lpstr>等线 Light</vt:lpstr>
      <vt:lpstr>等线</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39463</dc:creator>
  <cp:lastModifiedBy>Administrator</cp:lastModifiedBy>
  <cp:revision>125</cp:revision>
  <dcterms:created xsi:type="dcterms:W3CDTF">2021-04-19T12:55:00Z</dcterms:created>
  <dcterms:modified xsi:type="dcterms:W3CDTF">2023-02-22T05:46:06Z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C0168910AC424DF99245C2985DCA0A2D</vt:lpwstr>
  </property>
  <property fmtid="{D5CDD505-2E9C-101B-9397-08002B2CF9AE}" pid="3" name="KSOProductBuildVer">
    <vt:lpwstr>2052-11.1.0.13703</vt:lpwstr>
  </property>
</Properties>
</file>